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drawings/drawing1.xml" ContentType="application/vnd.openxmlformats-officedocument.drawingml.chartshapes+xml"/>
  <Override PartName="/ppt/slides/slide35.xml" ContentType="application/vnd.openxmlformats-officedocument.presentationml.slide+xml"/>
  <Override PartName="/ppt/drawings/drawing2.xml" ContentType="application/vnd.openxmlformats-officedocument.drawingml.chartshapes+xml"/>
  <Override PartName="/ppt/slides/slide33.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4.xml" ContentType="application/vnd.openxmlformats-officedocument.presentationml.slideLayout+xml"/>
  <Override PartName="/ppt/slideLayouts/slideLayout5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23.xml" ContentType="application/vnd.openxmlformats-officedocument.presentationml.notesSlide+xml"/>
  <Override PartName="/ppt/slideLayouts/slideLayout19.xml" ContentType="application/vnd.openxmlformats-officedocument.presentationml.slideLayout+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Layouts/slideLayout20.xml" ContentType="application/vnd.openxmlformats-officedocument.presentationml.slideLayout+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35.xml" ContentType="application/vnd.openxmlformats-officedocument.presentationml.notesSlide+xml"/>
  <Override PartName="/ppt/notesSlides/notesSlide19.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charts/colors3.xml" ContentType="application/vnd.ms-office.chartcolorstyl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theme/theme5.xml" ContentType="application/vnd.openxmlformats-officedocument.theme+xml"/>
  <Override PartName="/ppt/charts/chart3.xml" ContentType="application/vnd.openxmlformats-officedocument.drawingml.chart+xml"/>
  <Override PartName="/ppt/charts/style3.xml" ContentType="application/vnd.ms-office.chart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Override1.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09" r:id="rId4"/>
    <p:sldMasterId id="2147483722" r:id="rId5"/>
    <p:sldMasterId id="2147483738" r:id="rId6"/>
    <p:sldMasterId id="2147483739" r:id="rId7"/>
  </p:sldMasterIdLst>
  <p:notesMasterIdLst>
    <p:notesMasterId r:id="rId43"/>
  </p:notesMasterIdLst>
  <p:handoutMasterIdLst>
    <p:handoutMasterId r:id="rId44"/>
  </p:handoutMasterIdLst>
  <p:sldIdLst>
    <p:sldId id="456" r:id="rId8"/>
    <p:sldId id="565" r:id="rId9"/>
    <p:sldId id="523" r:id="rId10"/>
    <p:sldId id="534" r:id="rId11"/>
    <p:sldId id="526" r:id="rId12"/>
    <p:sldId id="499" r:id="rId13"/>
    <p:sldId id="527" r:id="rId14"/>
    <p:sldId id="528" r:id="rId15"/>
    <p:sldId id="549" r:id="rId16"/>
    <p:sldId id="551" r:id="rId17"/>
    <p:sldId id="552" r:id="rId18"/>
    <p:sldId id="553" r:id="rId19"/>
    <p:sldId id="555" r:id="rId20"/>
    <p:sldId id="556" r:id="rId21"/>
    <p:sldId id="463" r:id="rId22"/>
    <p:sldId id="522" r:id="rId23"/>
    <p:sldId id="529" r:id="rId24"/>
    <p:sldId id="530" r:id="rId25"/>
    <p:sldId id="531" r:id="rId26"/>
    <p:sldId id="532" r:id="rId27"/>
    <p:sldId id="533" r:id="rId28"/>
    <p:sldId id="557" r:id="rId29"/>
    <p:sldId id="514" r:id="rId30"/>
    <p:sldId id="515" r:id="rId31"/>
    <p:sldId id="535" r:id="rId32"/>
    <p:sldId id="537" r:id="rId33"/>
    <p:sldId id="538" r:id="rId34"/>
    <p:sldId id="564" r:id="rId35"/>
    <p:sldId id="559" r:id="rId36"/>
    <p:sldId id="539" r:id="rId37"/>
    <p:sldId id="562" r:id="rId38"/>
    <p:sldId id="561" r:id="rId39"/>
    <p:sldId id="563" r:id="rId40"/>
    <p:sldId id="560" r:id="rId41"/>
    <p:sldId id="455" r:id="rId42"/>
  </p:sldIdLst>
  <p:sldSz cx="12192000" cy="6858000"/>
  <p:notesSz cx="7023100" cy="9309100"/>
  <p:defaultTextStyle>
    <a:defPPr>
      <a:defRPr lang="en-US"/>
    </a:defPPr>
    <a:lvl1pPr marL="0" algn="l" defTabSz="514328" rtl="0" eaLnBrk="1" latinLnBrk="0" hangingPunct="1">
      <a:defRPr sz="1013" kern="1200">
        <a:solidFill>
          <a:schemeClr val="tx1"/>
        </a:solidFill>
        <a:latin typeface="+mn-lt"/>
        <a:ea typeface="+mn-ea"/>
        <a:cs typeface="+mn-cs"/>
      </a:defRPr>
    </a:lvl1pPr>
    <a:lvl2pPr marL="257164" algn="l" defTabSz="514328" rtl="0" eaLnBrk="1" latinLnBrk="0" hangingPunct="1">
      <a:defRPr sz="1013" kern="1200">
        <a:solidFill>
          <a:schemeClr val="tx1"/>
        </a:solidFill>
        <a:latin typeface="+mn-lt"/>
        <a:ea typeface="+mn-ea"/>
        <a:cs typeface="+mn-cs"/>
      </a:defRPr>
    </a:lvl2pPr>
    <a:lvl3pPr marL="514328" algn="l" defTabSz="514328" rtl="0" eaLnBrk="1" latinLnBrk="0" hangingPunct="1">
      <a:defRPr sz="1013" kern="1200">
        <a:solidFill>
          <a:schemeClr val="tx1"/>
        </a:solidFill>
        <a:latin typeface="+mn-lt"/>
        <a:ea typeface="+mn-ea"/>
        <a:cs typeface="+mn-cs"/>
      </a:defRPr>
    </a:lvl3pPr>
    <a:lvl4pPr marL="771491" algn="l" defTabSz="514328" rtl="0" eaLnBrk="1" latinLnBrk="0" hangingPunct="1">
      <a:defRPr sz="1013" kern="1200">
        <a:solidFill>
          <a:schemeClr val="tx1"/>
        </a:solidFill>
        <a:latin typeface="+mn-lt"/>
        <a:ea typeface="+mn-ea"/>
        <a:cs typeface="+mn-cs"/>
      </a:defRPr>
    </a:lvl4pPr>
    <a:lvl5pPr marL="1028655" algn="l" defTabSz="514328" rtl="0" eaLnBrk="1" latinLnBrk="0" hangingPunct="1">
      <a:defRPr sz="1013" kern="1200">
        <a:solidFill>
          <a:schemeClr val="tx1"/>
        </a:solidFill>
        <a:latin typeface="+mn-lt"/>
        <a:ea typeface="+mn-ea"/>
        <a:cs typeface="+mn-cs"/>
      </a:defRPr>
    </a:lvl5pPr>
    <a:lvl6pPr marL="1285819" algn="l" defTabSz="514328" rtl="0" eaLnBrk="1" latinLnBrk="0" hangingPunct="1">
      <a:defRPr sz="1013" kern="1200">
        <a:solidFill>
          <a:schemeClr val="tx1"/>
        </a:solidFill>
        <a:latin typeface="+mn-lt"/>
        <a:ea typeface="+mn-ea"/>
        <a:cs typeface="+mn-cs"/>
      </a:defRPr>
    </a:lvl6pPr>
    <a:lvl7pPr marL="1542983" algn="l" defTabSz="514328" rtl="0" eaLnBrk="1" latinLnBrk="0" hangingPunct="1">
      <a:defRPr sz="1013" kern="1200">
        <a:solidFill>
          <a:schemeClr val="tx1"/>
        </a:solidFill>
        <a:latin typeface="+mn-lt"/>
        <a:ea typeface="+mn-ea"/>
        <a:cs typeface="+mn-cs"/>
      </a:defRPr>
    </a:lvl7pPr>
    <a:lvl8pPr marL="1800146" algn="l" defTabSz="514328" rtl="0" eaLnBrk="1" latinLnBrk="0" hangingPunct="1">
      <a:defRPr sz="1013" kern="1200">
        <a:solidFill>
          <a:schemeClr val="tx1"/>
        </a:solidFill>
        <a:latin typeface="+mn-lt"/>
        <a:ea typeface="+mn-ea"/>
        <a:cs typeface="+mn-cs"/>
      </a:defRPr>
    </a:lvl8pPr>
    <a:lvl9pPr marL="2057310" algn="l" defTabSz="514328" rtl="0" eaLnBrk="1" latinLnBrk="0" hangingPunct="1">
      <a:defRPr sz="101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3" userDrawn="1">
          <p15:clr>
            <a:srgbClr val="A4A3A4"/>
          </p15:clr>
        </p15:guide>
        <p15:guide id="2" pos="288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mondy,Michelle (DSHS)" initials="K(" lastIdx="1" clrIdx="0">
    <p:extLst>
      <p:ext uri="{19B8F6BF-5375-455C-9EA6-DF929625EA0E}">
        <p15:presenceInfo xmlns:p15="http://schemas.microsoft.com/office/powerpoint/2012/main" userId="S-1-5-21-3727447518-2974781413-518096871-122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00"/>
    <a:srgbClr val="001C54"/>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63975" autoAdjust="0"/>
  </p:normalViewPr>
  <p:slideViewPr>
    <p:cSldViewPr showGuides="1">
      <p:cViewPr varScale="1">
        <p:scale>
          <a:sx n="44" d="100"/>
          <a:sy n="44" d="100"/>
        </p:scale>
        <p:origin x="1520" y="32"/>
      </p:cViewPr>
      <p:guideLst>
        <p:guide orient="horz" pos="2160"/>
        <p:guide pos="3840"/>
      </p:guideLst>
    </p:cSldViewPr>
  </p:slideViewPr>
  <p:outlineViewPr>
    <p:cViewPr>
      <p:scale>
        <a:sx n="33" d="100"/>
        <a:sy n="33" d="100"/>
      </p:scale>
      <p:origin x="0" y="-1662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3120" y="67"/>
      </p:cViewPr>
      <p:guideLst>
        <p:guide orient="horz" pos="2163"/>
        <p:guide pos="288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955089351695122E-2"/>
          <c:y val="6.5440175143832657E-2"/>
          <c:w val="0.8980553533226554"/>
          <c:h val="0.64799776467047931"/>
        </c:manualLayout>
      </c:layout>
      <c:lineChart>
        <c:grouping val="standard"/>
        <c:varyColors val="0"/>
        <c:ser>
          <c:idx val="1"/>
          <c:order val="1"/>
          <c:tx>
            <c:strRef>
              <c:f>'By Race Ethnicity_CDC'!$M$2</c:f>
              <c:strCache>
                <c:ptCount val="1"/>
                <c:pt idx="0">
                  <c:v>White</c:v>
                </c:pt>
              </c:strCache>
            </c:strRef>
          </c:tx>
          <c:spPr>
            <a:ln w="28575" cap="rnd">
              <a:solidFill>
                <a:srgbClr val="4472C4">
                  <a:lumMod val="60000"/>
                  <a:lumOff val="40000"/>
                </a:srgbClr>
              </a:solidFill>
              <a:round/>
            </a:ln>
            <a:effectLst/>
          </c:spPr>
          <c:marker>
            <c:symbol val="none"/>
          </c:marker>
          <c:cat>
            <c:numRef>
              <c:f>'By Race Ethnicity_CDC'!$N$1:$W$1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Ethnicity_CDC'!$N$2:$W$2</c:f>
              <c:numCache>
                <c:formatCode>0.0</c:formatCode>
                <c:ptCount val="10"/>
                <c:pt idx="0">
                  <c:v>60.116784244803426</c:v>
                </c:pt>
                <c:pt idx="1">
                  <c:v>67.033197763486342</c:v>
                </c:pt>
                <c:pt idx="2">
                  <c:v>69.683498613169192</c:v>
                </c:pt>
                <c:pt idx="3">
                  <c:v>77.386331705612974</c:v>
                </c:pt>
                <c:pt idx="4">
                  <c:v>91.929760156632398</c:v>
                </c:pt>
                <c:pt idx="5">
                  <c:v>91.293415928361227</c:v>
                </c:pt>
                <c:pt idx="6">
                  <c:v>91.763706452310927</c:v>
                </c:pt>
                <c:pt idx="7">
                  <c:v>104.8738797744373</c:v>
                </c:pt>
                <c:pt idx="8">
                  <c:v>95.084213191166185</c:v>
                </c:pt>
                <c:pt idx="9">
                  <c:v>91.533011724204172</c:v>
                </c:pt>
              </c:numCache>
            </c:numRef>
          </c:val>
          <c:smooth val="0"/>
          <c:extLst>
            <c:ext xmlns:c16="http://schemas.microsoft.com/office/drawing/2014/chart" uri="{C3380CC4-5D6E-409C-BE32-E72D297353CC}">
              <c16:uniqueId val="{00000000-7AF8-4D56-A07A-61F41D4A3994}"/>
            </c:ext>
          </c:extLst>
        </c:ser>
        <c:ser>
          <c:idx val="2"/>
          <c:order val="2"/>
          <c:tx>
            <c:strRef>
              <c:f>'By Race Ethnicity_CDC'!$M$3</c:f>
              <c:strCache>
                <c:ptCount val="1"/>
                <c:pt idx="0">
                  <c:v>Black</c:v>
                </c:pt>
              </c:strCache>
            </c:strRef>
          </c:tx>
          <c:spPr>
            <a:ln w="28575" cap="rnd">
              <a:solidFill>
                <a:srgbClr val="DA7C30"/>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'By Race Ethnicity_CDC'!$N$1:$W$1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Ethnicity_CDC'!$N$3:$W$3</c:f>
              <c:numCache>
                <c:formatCode>0.0</c:formatCode>
                <c:ptCount val="10"/>
                <c:pt idx="0">
                  <c:v>122.2099863017378</c:v>
                </c:pt>
                <c:pt idx="1">
                  <c:v>147.40318962754813</c:v>
                </c:pt>
                <c:pt idx="2">
                  <c:v>157.93304221251819</c:v>
                </c:pt>
                <c:pt idx="3">
                  <c:v>157.68044417026528</c:v>
                </c:pt>
                <c:pt idx="4">
                  <c:v>187.82224404615761</c:v>
                </c:pt>
                <c:pt idx="5">
                  <c:v>175.88001074822287</c:v>
                </c:pt>
                <c:pt idx="6">
                  <c:v>179.75981029603</c:v>
                </c:pt>
                <c:pt idx="7">
                  <c:v>195.31358836477111</c:v>
                </c:pt>
                <c:pt idx="8">
                  <c:v>176.91320431839341</c:v>
                </c:pt>
                <c:pt idx="9">
                  <c:v>167.71538061219664</c:v>
                </c:pt>
              </c:numCache>
            </c:numRef>
          </c:val>
          <c:smooth val="0"/>
          <c:extLst>
            <c:ext xmlns:c16="http://schemas.microsoft.com/office/drawing/2014/chart" uri="{C3380CC4-5D6E-409C-BE32-E72D297353CC}">
              <c16:uniqueId val="{00000001-7AF8-4D56-A07A-61F41D4A3994}"/>
            </c:ext>
          </c:extLst>
        </c:ser>
        <c:ser>
          <c:idx val="3"/>
          <c:order val="3"/>
          <c:tx>
            <c:strRef>
              <c:f>'By Race Ethnicity_CDC'!$M$4</c:f>
              <c:strCache>
                <c:ptCount val="1"/>
                <c:pt idx="0">
                  <c:v>Hispanic</c:v>
                </c:pt>
              </c:strCache>
            </c:strRef>
          </c:tx>
          <c:spPr>
            <a:ln w="28575" cap="rnd">
              <a:solidFill>
                <a:sysClr val="window" lastClr="FFFFFF">
                  <a:lumMod val="65000"/>
                </a:sysClr>
              </a:solidFill>
              <a:round/>
            </a:ln>
            <a:effectLst/>
          </c:spPr>
          <c:marker>
            <c:symbol val="none"/>
          </c:marker>
          <c:cat>
            <c:numRef>
              <c:f>'By Race Ethnicity_CDC'!$N$1:$W$1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Ethnicity_CDC'!$N$4:$W$4</c:f>
              <c:numCache>
                <c:formatCode>0.0</c:formatCode>
                <c:ptCount val="10"/>
                <c:pt idx="0">
                  <c:v>114.8812234820337</c:v>
                </c:pt>
                <c:pt idx="1">
                  <c:v>129.39763370605266</c:v>
                </c:pt>
                <c:pt idx="2">
                  <c:v>137.86690849815756</c:v>
                </c:pt>
                <c:pt idx="3">
                  <c:v>131.90921542232698</c:v>
                </c:pt>
                <c:pt idx="4">
                  <c:v>147.99078851063072</c:v>
                </c:pt>
                <c:pt idx="5">
                  <c:v>150.2036507165266</c:v>
                </c:pt>
                <c:pt idx="6">
                  <c:v>148.79183357022873</c:v>
                </c:pt>
                <c:pt idx="7">
                  <c:v>145.51816547137193</c:v>
                </c:pt>
                <c:pt idx="8">
                  <c:v>146.02041088225107</c:v>
                </c:pt>
                <c:pt idx="9">
                  <c:v>151.46562769657191</c:v>
                </c:pt>
              </c:numCache>
            </c:numRef>
          </c:val>
          <c:smooth val="0"/>
          <c:extLst>
            <c:ext xmlns:c16="http://schemas.microsoft.com/office/drawing/2014/chart" uri="{C3380CC4-5D6E-409C-BE32-E72D297353CC}">
              <c16:uniqueId val="{00000002-7AF8-4D56-A07A-61F41D4A3994}"/>
            </c:ext>
          </c:extLst>
        </c:ser>
        <c:ser>
          <c:idx val="4"/>
          <c:order val="4"/>
          <c:tx>
            <c:strRef>
              <c:f>'By Race Ethnicity_CDC'!$M$5</c:f>
              <c:strCache>
                <c:ptCount val="1"/>
                <c:pt idx="0">
                  <c:v>Other</c:v>
                </c:pt>
              </c:strCache>
            </c:strRef>
          </c:tx>
          <c:spPr>
            <a:ln w="28575" cap="rnd">
              <a:solidFill>
                <a:srgbClr val="00B050"/>
              </a:solidFill>
              <a:round/>
            </a:ln>
            <a:effectLst/>
          </c:spPr>
          <c:marker>
            <c:symbol val="none"/>
          </c:marker>
          <c:cat>
            <c:numRef>
              <c:f>'By Race Ethnicity_CDC'!$N$1:$W$1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Ethnicity_CDC'!$N$5:$W$5</c:f>
              <c:numCache>
                <c:formatCode>0.0</c:formatCode>
                <c:ptCount val="10"/>
                <c:pt idx="0">
                  <c:v>75.751079095560698</c:v>
                </c:pt>
                <c:pt idx="1">
                  <c:v>80.190080190080181</c:v>
                </c:pt>
                <c:pt idx="2">
                  <c:v>86.880711880711871</c:v>
                </c:pt>
                <c:pt idx="3">
                  <c:v>103.41830822711472</c:v>
                </c:pt>
                <c:pt idx="4">
                  <c:v>112.37199003598118</c:v>
                </c:pt>
                <c:pt idx="5">
                  <c:v>115.97114418774541</c:v>
                </c:pt>
                <c:pt idx="6">
                  <c:v>120.87326943556977</c:v>
                </c:pt>
                <c:pt idx="7">
                  <c:v>129.3183077775725</c:v>
                </c:pt>
                <c:pt idx="8">
                  <c:v>125.07783523296423</c:v>
                </c:pt>
                <c:pt idx="9">
                  <c:v>135.49316723993678</c:v>
                </c:pt>
              </c:numCache>
            </c:numRef>
          </c:val>
          <c:smooth val="0"/>
          <c:extLst>
            <c:ext xmlns:c16="http://schemas.microsoft.com/office/drawing/2014/chart" uri="{C3380CC4-5D6E-409C-BE32-E72D297353CC}">
              <c16:uniqueId val="{00000003-7AF8-4D56-A07A-61F41D4A3994}"/>
            </c:ext>
          </c:extLst>
        </c:ser>
        <c:ser>
          <c:idx val="5"/>
          <c:order val="5"/>
          <c:tx>
            <c:strRef>
              <c:f>'By Race Ethnicity_CDC'!$M$6</c:f>
              <c:strCache>
                <c:ptCount val="1"/>
                <c:pt idx="0">
                  <c:v>Texas</c:v>
                </c:pt>
              </c:strCache>
            </c:strRef>
          </c:tx>
          <c:spPr>
            <a:ln w="28575" cap="rnd">
              <a:solidFill>
                <a:sysClr val="windowText" lastClr="000000"/>
              </a:solidFill>
              <a:prstDash val="sysDot"/>
              <a:round/>
            </a:ln>
            <a:effectLst/>
          </c:spPr>
          <c:marker>
            <c:symbol val="none"/>
          </c:marker>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F8-4D56-A07A-61F41D4A3994}"/>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F8-4D56-A07A-61F41D4A3994}"/>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F8-4D56-A07A-61F41D4A3994}"/>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F8-4D56-A07A-61F41D4A399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'By Race Ethnicity_CDC'!$N$1:$W$1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Ethnicity_CDC'!$N$6:$W$6</c:f>
              <c:numCache>
                <c:formatCode>0.0</c:formatCode>
                <c:ptCount val="10"/>
                <c:pt idx="0">
                  <c:v>93.364186839224601</c:v>
                </c:pt>
                <c:pt idx="1">
                  <c:v>105.55243103774566</c:v>
                </c:pt>
                <c:pt idx="2">
                  <c:v>111.98906141123572</c:v>
                </c:pt>
                <c:pt idx="3">
                  <c:v>113.01908772711954</c:v>
                </c:pt>
                <c:pt idx="4">
                  <c:v>129.37127159182566</c:v>
                </c:pt>
                <c:pt idx="5">
                  <c:v>129.74188022063757</c:v>
                </c:pt>
                <c:pt idx="6">
                  <c:v>129.28808764761351</c:v>
                </c:pt>
                <c:pt idx="7">
                  <c:v>133.88781259046473</c:v>
                </c:pt>
                <c:pt idx="8">
                  <c:v>128.33294562050668</c:v>
                </c:pt>
                <c:pt idx="9">
                  <c:v>129.75229836605243</c:v>
                </c:pt>
              </c:numCache>
            </c:numRef>
          </c:val>
          <c:smooth val="0"/>
          <c:extLst>
            <c:ext xmlns:c16="http://schemas.microsoft.com/office/drawing/2014/chart" uri="{C3380CC4-5D6E-409C-BE32-E72D297353CC}">
              <c16:uniqueId val="{00000008-7AF8-4D56-A07A-61F41D4A3994}"/>
            </c:ext>
          </c:extLst>
        </c:ser>
        <c:dLbls>
          <c:showLegendKey val="0"/>
          <c:showVal val="0"/>
          <c:showCatName val="0"/>
          <c:showSerName val="0"/>
          <c:showPercent val="0"/>
          <c:showBubbleSize val="0"/>
        </c:dLbls>
        <c:smooth val="0"/>
        <c:axId val="722595600"/>
        <c:axId val="1118255408"/>
        <c:extLst>
          <c:ext xmlns:c15="http://schemas.microsoft.com/office/drawing/2012/chart" uri="{02D57815-91ED-43cb-92C2-25804820EDAC}">
            <c15:filteredLineSeries>
              <c15:ser>
                <c:idx val="0"/>
                <c:order val="0"/>
                <c:tx>
                  <c:strRef>
                    <c:extLst>
                      <c:ext uri="{02D57815-91ED-43cb-92C2-25804820EDAC}">
                        <c15:formulaRef>
                          <c15:sqref>'By Race Ethnicity_CDC'!$M$1</c15:sqref>
                        </c15:formulaRef>
                      </c:ext>
                    </c:extLst>
                    <c:strCache>
                      <c:ptCount val="1"/>
                      <c:pt idx="0">
                        <c:v>Transfusion_rate</c:v>
                      </c:pt>
                    </c:strCache>
                  </c:strRef>
                </c:tx>
                <c:spPr>
                  <a:ln w="28575" cap="rnd">
                    <a:solidFill>
                      <a:schemeClr val="accent1"/>
                    </a:solidFill>
                    <a:round/>
                  </a:ln>
                  <a:effectLst/>
                </c:spPr>
                <c:marker>
                  <c:symbol val="none"/>
                </c:marker>
                <c:cat>
                  <c:numRef>
                    <c:extLst>
                      <c:ext uri="{02D57815-91ED-43cb-92C2-25804820EDAC}">
                        <c15:formulaRef>
                          <c15:sqref>'By Race Ethnicity_CDC'!$N$1:$W$1</c15:sqref>
                        </c15:formulaRef>
                      </c:ext>
                    </c:extLst>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extLst>
                      <c:ext uri="{02D57815-91ED-43cb-92C2-25804820EDAC}">
                        <c15:formulaRef>
                          <c15:sqref>'By Race Ethnicity_CDC'!$N$1:$W$1</c15:sqref>
                        </c15:formulaRef>
                      </c:ext>
                    </c:extLst>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val>
                <c:smooth val="0"/>
                <c:extLst>
                  <c:ext xmlns:c16="http://schemas.microsoft.com/office/drawing/2014/chart" uri="{C3380CC4-5D6E-409C-BE32-E72D297353CC}">
                    <c16:uniqueId val="{00000009-7AF8-4D56-A07A-61F41D4A3994}"/>
                  </c:ext>
                </c:extLst>
              </c15:ser>
            </c15:filteredLineSeries>
          </c:ext>
        </c:extLst>
      </c:lineChart>
      <c:catAx>
        <c:axId val="722595600"/>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118255408"/>
        <c:crossesAt val="0"/>
        <c:auto val="1"/>
        <c:lblAlgn val="ctr"/>
        <c:lblOffset val="100"/>
        <c:noMultiLvlLbl val="0"/>
      </c:catAx>
      <c:valAx>
        <c:axId val="1118255408"/>
        <c:scaling>
          <c:orientation val="minMax"/>
          <c:min val="0"/>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dirty="0">
                    <a:solidFill>
                      <a:schemeClr val="tx1"/>
                    </a:solidFill>
                  </a:rPr>
                  <a:t>Cases</a:t>
                </a:r>
                <a:r>
                  <a:rPr lang="en-US" sz="1050" baseline="0" dirty="0">
                    <a:solidFill>
                      <a:schemeClr val="tx1"/>
                    </a:solidFill>
                  </a:rPr>
                  <a:t> per 10,000  delivery hospitalizations </a:t>
                </a:r>
                <a:endParaRPr lang="en-US" sz="1050" dirty="0">
                  <a:solidFill>
                    <a:schemeClr val="tx1"/>
                  </a:solidFill>
                </a:endParaRP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0" sourceLinked="0"/>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722595600"/>
        <c:crosses val="autoZero"/>
        <c:crossBetween val="between"/>
        <c:majorUnit val="20"/>
        <c:minorUnit val="10"/>
      </c:valAx>
      <c:spPr>
        <a:noFill/>
        <a:ln>
          <a:noFill/>
        </a:ln>
        <a:effectLst/>
      </c:spPr>
    </c:plotArea>
    <c:legend>
      <c:legendPos val="b"/>
      <c:layout>
        <c:manualLayout>
          <c:xMode val="edge"/>
          <c:yMode val="edge"/>
          <c:x val="0.24292288706630122"/>
          <c:y val="0.7559259822251948"/>
          <c:w val="0.65100113936299564"/>
          <c:h val="7.77607039917609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072958926476047E-2"/>
          <c:y val="5.359338306395911E-2"/>
          <c:w val="0.90422166197744247"/>
          <c:h val="0.65230733219751047"/>
        </c:manualLayout>
      </c:layout>
      <c:lineChart>
        <c:grouping val="standard"/>
        <c:varyColors val="0"/>
        <c:ser>
          <c:idx val="1"/>
          <c:order val="1"/>
          <c:tx>
            <c:strRef>
              <c:f>'By Race Ethnicity_CDC'!$A$2</c:f>
              <c:strCache>
                <c:ptCount val="1"/>
                <c:pt idx="0">
                  <c:v>White</c:v>
                </c:pt>
              </c:strCache>
            </c:strRef>
          </c:tx>
          <c:spPr>
            <a:ln w="28575" cap="rnd">
              <a:solidFill>
                <a:srgbClr val="4472C4">
                  <a:lumMod val="60000"/>
                  <a:lumOff val="40000"/>
                </a:srgbClr>
              </a:solidFill>
              <a:round/>
            </a:ln>
            <a:effectLst/>
          </c:spPr>
          <c:marker>
            <c:symbol val="none"/>
          </c:marker>
          <c:cat>
            <c:numRef>
              <c:f>'By Race Ethnicity_CDC'!$B$1:$K$1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Ethnicity_CDC'!$B$2:$K$2</c:f>
              <c:numCache>
                <c:formatCode>0.0</c:formatCode>
                <c:ptCount val="10"/>
                <c:pt idx="0">
                  <c:v>9.6687827993725524</c:v>
                </c:pt>
                <c:pt idx="1">
                  <c:v>9.8434595973342258</c:v>
                </c:pt>
                <c:pt idx="2">
                  <c:v>9.9251491318059202</c:v>
                </c:pt>
                <c:pt idx="3">
                  <c:v>10.127812753935766</c:v>
                </c:pt>
                <c:pt idx="4">
                  <c:v>10.628518110621634</c:v>
                </c:pt>
                <c:pt idx="5">
                  <c:v>11.054355671534061</c:v>
                </c:pt>
                <c:pt idx="6">
                  <c:v>11.577454178254005</c:v>
                </c:pt>
                <c:pt idx="7">
                  <c:v>11.73421300659755</c:v>
                </c:pt>
                <c:pt idx="8">
                  <c:v>12.109276109067624</c:v>
                </c:pt>
                <c:pt idx="9">
                  <c:v>12.245772415983925</c:v>
                </c:pt>
              </c:numCache>
            </c:numRef>
          </c:val>
          <c:smooth val="0"/>
          <c:extLst>
            <c:ext xmlns:c16="http://schemas.microsoft.com/office/drawing/2014/chart" uri="{C3380CC4-5D6E-409C-BE32-E72D297353CC}">
              <c16:uniqueId val="{00000000-3D8D-46CB-A8C0-9ABE96206FA1}"/>
            </c:ext>
          </c:extLst>
        </c:ser>
        <c:ser>
          <c:idx val="2"/>
          <c:order val="2"/>
          <c:tx>
            <c:strRef>
              <c:f>'By Race Ethnicity_CDC'!$A$3</c:f>
              <c:strCache>
                <c:ptCount val="1"/>
                <c:pt idx="0">
                  <c:v>Black</c:v>
                </c:pt>
              </c:strCache>
            </c:strRef>
          </c:tx>
          <c:spPr>
            <a:ln w="28575" cap="rnd">
              <a:solidFill>
                <a:srgbClr val="DA7C30"/>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'By Race Ethnicity_CDC'!$B$1:$K$1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Ethnicity_CDC'!$B$3:$K$3</c:f>
              <c:numCache>
                <c:formatCode>0.0</c:formatCode>
                <c:ptCount val="10"/>
                <c:pt idx="0">
                  <c:v>12.398270258655423</c:v>
                </c:pt>
                <c:pt idx="1">
                  <c:v>12.797949173013878</c:v>
                </c:pt>
                <c:pt idx="2">
                  <c:v>12.809315866084425</c:v>
                </c:pt>
                <c:pt idx="3">
                  <c:v>13.436150524367674</c:v>
                </c:pt>
                <c:pt idx="4">
                  <c:v>14.488092315246748</c:v>
                </c:pt>
                <c:pt idx="5">
                  <c:v>15.067054254097759</c:v>
                </c:pt>
                <c:pt idx="6">
                  <c:v>15.984599301359035</c:v>
                </c:pt>
                <c:pt idx="7">
                  <c:v>15.37432782591736</c:v>
                </c:pt>
                <c:pt idx="8">
                  <c:v>15.937287666406624</c:v>
                </c:pt>
                <c:pt idx="9">
                  <c:v>16.161233855324785</c:v>
                </c:pt>
              </c:numCache>
            </c:numRef>
          </c:val>
          <c:smooth val="0"/>
          <c:extLst>
            <c:ext xmlns:c16="http://schemas.microsoft.com/office/drawing/2014/chart" uri="{C3380CC4-5D6E-409C-BE32-E72D297353CC}">
              <c16:uniqueId val="{00000001-3D8D-46CB-A8C0-9ABE96206FA1}"/>
            </c:ext>
          </c:extLst>
        </c:ser>
        <c:ser>
          <c:idx val="3"/>
          <c:order val="3"/>
          <c:tx>
            <c:strRef>
              <c:f>'By Race Ethnicity_CDC'!$A$4</c:f>
              <c:strCache>
                <c:ptCount val="1"/>
                <c:pt idx="0">
                  <c:v>Hispanic</c:v>
                </c:pt>
              </c:strCache>
            </c:strRef>
          </c:tx>
          <c:spPr>
            <a:ln w="28575" cap="rnd">
              <a:solidFill>
                <a:sysClr val="window" lastClr="FFFFFF">
                  <a:lumMod val="65000"/>
                </a:sysClr>
              </a:solidFill>
              <a:round/>
            </a:ln>
            <a:effectLst/>
          </c:spPr>
          <c:marker>
            <c:symbol val="none"/>
          </c:marker>
          <c:cat>
            <c:numRef>
              <c:f>'By Race Ethnicity_CDC'!$B$1:$K$1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Ethnicity_CDC'!$B$4:$K$4</c:f>
              <c:numCache>
                <c:formatCode>0.0</c:formatCode>
                <c:ptCount val="10"/>
                <c:pt idx="0">
                  <c:v>7.7576287844284106</c:v>
                </c:pt>
                <c:pt idx="1">
                  <c:v>7.7371661337959932</c:v>
                </c:pt>
                <c:pt idx="2">
                  <c:v>7.4977328297728238</c:v>
                </c:pt>
                <c:pt idx="3">
                  <c:v>8.0121328262313583</c:v>
                </c:pt>
                <c:pt idx="4">
                  <c:v>8.6420193869718123</c:v>
                </c:pt>
                <c:pt idx="5">
                  <c:v>9.3409394926427805</c:v>
                </c:pt>
                <c:pt idx="6">
                  <c:v>9.4947667657320078</c:v>
                </c:pt>
                <c:pt idx="7">
                  <c:v>9.6023938293632884</c:v>
                </c:pt>
                <c:pt idx="8">
                  <c:v>10.130832156465667</c:v>
                </c:pt>
                <c:pt idx="9">
                  <c:v>10.416939047668855</c:v>
                </c:pt>
              </c:numCache>
            </c:numRef>
          </c:val>
          <c:smooth val="0"/>
          <c:extLst>
            <c:ext xmlns:c16="http://schemas.microsoft.com/office/drawing/2014/chart" uri="{C3380CC4-5D6E-409C-BE32-E72D297353CC}">
              <c16:uniqueId val="{00000002-3D8D-46CB-A8C0-9ABE96206FA1}"/>
            </c:ext>
          </c:extLst>
        </c:ser>
        <c:ser>
          <c:idx val="4"/>
          <c:order val="4"/>
          <c:tx>
            <c:strRef>
              <c:f>'By Race Ethnicity_CDC'!$A$5</c:f>
              <c:strCache>
                <c:ptCount val="1"/>
                <c:pt idx="0">
                  <c:v>Other</c:v>
                </c:pt>
              </c:strCache>
            </c:strRef>
          </c:tx>
          <c:spPr>
            <a:ln w="28575" cap="rnd">
              <a:solidFill>
                <a:srgbClr val="00B050"/>
              </a:solidFill>
              <a:round/>
            </a:ln>
            <a:effectLst/>
          </c:spPr>
          <c:marker>
            <c:symbol val="none"/>
          </c:marker>
          <c:cat>
            <c:numRef>
              <c:f>'By Race Ethnicity_CDC'!$B$1:$K$1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Ethnicity_CDC'!$B$5:$K$5</c:f>
              <c:numCache>
                <c:formatCode>0.0</c:formatCode>
                <c:ptCount val="10"/>
                <c:pt idx="0">
                  <c:v>7.1977817797215788</c:v>
                </c:pt>
                <c:pt idx="1">
                  <c:v>7.015147015147015</c:v>
                </c:pt>
                <c:pt idx="2">
                  <c:v>6.6167628667628664</c:v>
                </c:pt>
                <c:pt idx="3">
                  <c:v>6.8482039397450745</c:v>
                </c:pt>
                <c:pt idx="4">
                  <c:v>6.9388319955715465</c:v>
                </c:pt>
                <c:pt idx="5">
                  <c:v>7.6187867165860039</c:v>
                </c:pt>
                <c:pt idx="6">
                  <c:v>7.9632587859424921</c:v>
                </c:pt>
                <c:pt idx="7">
                  <c:v>10.020321448365047</c:v>
                </c:pt>
                <c:pt idx="8">
                  <c:v>8.3926685978828814</c:v>
                </c:pt>
                <c:pt idx="9">
                  <c:v>8.6060239843822632</c:v>
                </c:pt>
              </c:numCache>
            </c:numRef>
          </c:val>
          <c:smooth val="0"/>
          <c:extLst>
            <c:ext xmlns:c16="http://schemas.microsoft.com/office/drawing/2014/chart" uri="{C3380CC4-5D6E-409C-BE32-E72D297353CC}">
              <c16:uniqueId val="{00000003-3D8D-46CB-A8C0-9ABE96206FA1}"/>
            </c:ext>
          </c:extLst>
        </c:ser>
        <c:ser>
          <c:idx val="5"/>
          <c:order val="5"/>
          <c:tx>
            <c:strRef>
              <c:f>'By Race Ethnicity_CDC'!$A$6</c:f>
              <c:strCache>
                <c:ptCount val="1"/>
                <c:pt idx="0">
                  <c:v>Texas</c:v>
                </c:pt>
              </c:strCache>
            </c:strRef>
          </c:tx>
          <c:spPr>
            <a:ln w="28575" cap="rnd">
              <a:solidFill>
                <a:sysClr val="windowText" lastClr="000000"/>
              </a:solidFill>
              <a:prstDash val="sysDot"/>
              <a:round/>
            </a:ln>
            <a:effectLst/>
          </c:spPr>
          <c:marker>
            <c:symbol val="none"/>
          </c:marker>
          <c:dLbls>
            <c:spPr>
              <a:noFill/>
              <a:ln>
                <a:noFill/>
              </a:ln>
              <a:effectLst/>
            </c:spPr>
            <c:txPr>
              <a:bodyPr rot="0" spcFirstLastPara="1" vertOverflow="ellipsis" horzOverflow="clip" vert="horz" wrap="square" lIns="38100" tIns="0" rIns="38100" bIns="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'By Race Ethnicity_CDC'!$B$1:$K$1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'By Race Ethnicity_CDC'!$B$6:$K$6</c:f>
              <c:numCache>
                <c:formatCode>0.0</c:formatCode>
                <c:ptCount val="10"/>
                <c:pt idx="0">
                  <c:v>8.8270587094181714</c:v>
                </c:pt>
                <c:pt idx="1">
                  <c:v>8.9415703323035753</c:v>
                </c:pt>
                <c:pt idx="2">
                  <c:v>8.8363287361459868</c:v>
                </c:pt>
                <c:pt idx="3">
                  <c:v>9.2280788347278282</c:v>
                </c:pt>
                <c:pt idx="4">
                  <c:v>9.8034674695138992</c:v>
                </c:pt>
                <c:pt idx="5">
                  <c:v>10.415359518132766</c:v>
                </c:pt>
                <c:pt idx="6">
                  <c:v>10.776907188720758</c:v>
                </c:pt>
                <c:pt idx="7">
                  <c:v>10.984924399314139</c:v>
                </c:pt>
                <c:pt idx="8">
                  <c:v>11.32786104372293</c:v>
                </c:pt>
                <c:pt idx="9">
                  <c:v>11.520869297576512</c:v>
                </c:pt>
              </c:numCache>
            </c:numRef>
          </c:val>
          <c:smooth val="0"/>
          <c:extLst>
            <c:ext xmlns:c16="http://schemas.microsoft.com/office/drawing/2014/chart" uri="{C3380CC4-5D6E-409C-BE32-E72D297353CC}">
              <c16:uniqueId val="{00000000-D87D-4297-BA0B-163A2FCFFCFC}"/>
            </c:ext>
          </c:extLst>
        </c:ser>
        <c:dLbls>
          <c:showLegendKey val="0"/>
          <c:showVal val="0"/>
          <c:showCatName val="0"/>
          <c:showSerName val="0"/>
          <c:showPercent val="0"/>
          <c:showBubbleSize val="0"/>
        </c:dLbls>
        <c:smooth val="0"/>
        <c:axId val="1118258672"/>
        <c:axId val="1118249424"/>
        <c:extLst>
          <c:ext xmlns:c15="http://schemas.microsoft.com/office/drawing/2012/chart" uri="{02D57815-91ED-43cb-92C2-25804820EDAC}">
            <c15:filteredLineSeries>
              <c15:ser>
                <c:idx val="0"/>
                <c:order val="0"/>
                <c:tx>
                  <c:strRef>
                    <c:extLst>
                      <c:ext uri="{02D57815-91ED-43cb-92C2-25804820EDAC}">
                        <c15:formulaRef>
                          <c15:sqref>'By Race Ethnicity_CDC'!$A$1</c15:sqref>
                        </c15:formulaRef>
                      </c:ext>
                    </c:extLst>
                    <c:strCache>
                      <c:ptCount val="1"/>
                      <c:pt idx="0">
                        <c:v>PreEclampsia and Eclampsia_rate</c:v>
                      </c:pt>
                    </c:strCache>
                  </c:strRef>
                </c:tx>
                <c:spPr>
                  <a:ln w="28575" cap="rnd">
                    <a:solidFill>
                      <a:schemeClr val="accent1"/>
                    </a:solidFill>
                    <a:round/>
                  </a:ln>
                  <a:effectLst/>
                </c:spPr>
                <c:marker>
                  <c:symbol val="none"/>
                </c:marker>
                <c:cat>
                  <c:numRef>
                    <c:extLst>
                      <c:ext uri="{02D57815-91ED-43cb-92C2-25804820EDAC}">
                        <c15:formulaRef>
                          <c15:sqref>'By Race Ethnicity_CDC'!$B$1:$K$1</c15:sqref>
                        </c15:formulaRef>
                      </c:ext>
                    </c:extLst>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extLst>
                      <c:ext uri="{02D57815-91ED-43cb-92C2-25804820EDAC}">
                        <c15:formulaRef>
                          <c15:sqref>'By Race Ethnicity_CDC'!$B$1:$K$1</c15:sqref>
                        </c15:formulaRef>
                      </c:ext>
                    </c:extLst>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val>
                <c:smooth val="0"/>
                <c:extLst>
                  <c:ext xmlns:c16="http://schemas.microsoft.com/office/drawing/2014/chart" uri="{C3380CC4-5D6E-409C-BE32-E72D297353CC}">
                    <c16:uniqueId val="{00000005-3D8D-46CB-A8C0-9ABE96206FA1}"/>
                  </c:ext>
                </c:extLst>
              </c15:ser>
            </c15:filteredLineSeries>
          </c:ext>
        </c:extLst>
      </c:lineChart>
      <c:catAx>
        <c:axId val="1118258672"/>
        <c:scaling>
          <c:orientation val="minMax"/>
        </c:scaling>
        <c:delete val="0"/>
        <c:axPos val="b"/>
        <c:numFmt formatCode="General" sourceLinked="1"/>
        <c:majorTickMark val="out"/>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118249424"/>
        <c:crossesAt val="0"/>
        <c:auto val="1"/>
        <c:lblAlgn val="ctr"/>
        <c:lblOffset val="100"/>
        <c:noMultiLvlLbl val="0"/>
      </c:catAx>
      <c:valAx>
        <c:axId val="1118249424"/>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sz="1050" baseline="0" dirty="0">
                    <a:solidFill>
                      <a:schemeClr val="tx1"/>
                    </a:solidFill>
                  </a:rPr>
                  <a:t>Percent of All Delivery Hospitalizations</a:t>
                </a:r>
              </a:p>
            </c:rich>
          </c:tx>
          <c:layout>
            <c:manualLayout>
              <c:xMode val="edge"/>
              <c:yMode val="edge"/>
              <c:x val="7.6320206244635562E-3"/>
              <c:y val="0.1710072368121614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General" sourceLinked="0"/>
        <c:majorTickMark val="out"/>
        <c:minorTickMark val="out"/>
        <c:tickLblPos val="nextTo"/>
        <c:spPr>
          <a:noFill/>
          <a:ln w="1270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118258672"/>
        <c:crosses val="autoZero"/>
        <c:crossBetween val="between"/>
      </c:valAx>
      <c:spPr>
        <a:noFill/>
        <a:ln>
          <a:noFill/>
        </a:ln>
        <a:effectLst/>
      </c:spPr>
    </c:plotArea>
    <c:legend>
      <c:legendPos val="b"/>
      <c:layout>
        <c:manualLayout>
          <c:xMode val="edge"/>
          <c:yMode val="edge"/>
          <c:x val="0.17616993043155851"/>
          <c:y val="0.76097219061490151"/>
          <c:w val="0.67026042493967797"/>
          <c:h val="5.014549237683318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ysClr val="window" lastClr="FFFFFF"/>
    </a:solidFill>
    <a:ln w="9525" cap="flat" cmpd="sng" algn="ctr">
      <a:no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lumMod val="50000"/>
                  </a:schemeClr>
                </a:solidFill>
                <a:latin typeface="+mn-lt"/>
                <a:ea typeface="+mn-ea"/>
                <a:cs typeface="+mn-cs"/>
              </a:defRPr>
            </a:pPr>
            <a:r>
              <a:rPr lang="en-US" sz="1400" dirty="0">
                <a:solidFill>
                  <a:schemeClr val="bg2">
                    <a:lumMod val="50000"/>
                  </a:schemeClr>
                </a:solidFill>
              </a:rPr>
              <a:t>Severe Maternal Morbidity (SMM)-Hemorrhage </a:t>
            </a:r>
          </a:p>
          <a:p>
            <a:pPr>
              <a:defRPr sz="1400">
                <a:solidFill>
                  <a:schemeClr val="bg2">
                    <a:lumMod val="50000"/>
                  </a:schemeClr>
                </a:solidFill>
              </a:defRPr>
            </a:pPr>
            <a:r>
              <a:rPr lang="en-US" sz="1400" dirty="0">
                <a:solidFill>
                  <a:schemeClr val="bg2">
                    <a:lumMod val="50000"/>
                  </a:schemeClr>
                </a:solidFill>
              </a:rPr>
              <a:t>(per 100 cases)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lumMod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Sheet1!$A$2:$A$3</c:f>
              <c:strCache>
                <c:ptCount val="2"/>
                <c:pt idx="0">
                  <c:v>Intervention</c:v>
                </c:pt>
                <c:pt idx="1">
                  <c:v>Control</c:v>
                </c:pt>
              </c:strCache>
            </c:strRef>
          </c:cat>
          <c:val>
            <c:numRef>
              <c:f>Sheet1!$B$2:$B$3</c:f>
              <c:numCache>
                <c:formatCode>General</c:formatCode>
                <c:ptCount val="2"/>
                <c:pt idx="0">
                  <c:v>7.1</c:v>
                </c:pt>
                <c:pt idx="1">
                  <c:v>7.4</c:v>
                </c:pt>
              </c:numCache>
            </c:numRef>
          </c:val>
          <c:extLst>
            <c:ext xmlns:c16="http://schemas.microsoft.com/office/drawing/2014/chart" uri="{C3380CC4-5D6E-409C-BE32-E72D297353CC}">
              <c16:uniqueId val="{00000000-C7CA-4428-9CDF-690821AF1636}"/>
            </c:ext>
          </c:extLst>
        </c:ser>
        <c:ser>
          <c:idx val="1"/>
          <c:order val="1"/>
          <c:tx>
            <c:strRef>
              <c:f>Sheet1!$C$1</c:f>
              <c:strCache>
                <c:ptCount val="1"/>
                <c:pt idx="0">
                  <c:v>Follow-Up</c:v>
                </c:pt>
              </c:strCache>
            </c:strRef>
          </c:tx>
          <c:spPr>
            <a:solidFill>
              <a:schemeClr val="accent2"/>
            </a:solidFill>
            <a:ln>
              <a:noFill/>
            </a:ln>
            <a:effectLst/>
          </c:spPr>
          <c:invertIfNegative val="0"/>
          <c:cat>
            <c:strRef>
              <c:f>Sheet1!$A$2:$A$3</c:f>
              <c:strCache>
                <c:ptCount val="2"/>
                <c:pt idx="0">
                  <c:v>Intervention</c:v>
                </c:pt>
                <c:pt idx="1">
                  <c:v>Control</c:v>
                </c:pt>
              </c:strCache>
            </c:strRef>
          </c:cat>
          <c:val>
            <c:numRef>
              <c:f>Sheet1!$C$2:$C$3</c:f>
              <c:numCache>
                <c:formatCode>General</c:formatCode>
                <c:ptCount val="2"/>
                <c:pt idx="0">
                  <c:v>5.6</c:v>
                </c:pt>
                <c:pt idx="1">
                  <c:v>7.5</c:v>
                </c:pt>
              </c:numCache>
            </c:numRef>
          </c:val>
          <c:extLst>
            <c:ext xmlns:c16="http://schemas.microsoft.com/office/drawing/2014/chart" uri="{C3380CC4-5D6E-409C-BE32-E72D297353CC}">
              <c16:uniqueId val="{00000001-C7CA-4428-9CDF-690821AF1636}"/>
            </c:ext>
          </c:extLst>
        </c:ser>
        <c:dLbls>
          <c:showLegendKey val="0"/>
          <c:showVal val="0"/>
          <c:showCatName val="0"/>
          <c:showSerName val="0"/>
          <c:showPercent val="0"/>
          <c:showBubbleSize val="0"/>
        </c:dLbls>
        <c:gapWidth val="219"/>
        <c:overlap val="-27"/>
        <c:axId val="-1517855120"/>
        <c:axId val="-1517853488"/>
      </c:barChart>
      <c:catAx>
        <c:axId val="-1517855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1517853488"/>
        <c:crosses val="autoZero"/>
        <c:auto val="1"/>
        <c:lblAlgn val="ctr"/>
        <c:lblOffset val="100"/>
        <c:noMultiLvlLbl val="0"/>
      </c:catAx>
      <c:valAx>
        <c:axId val="-1517853488"/>
        <c:scaling>
          <c:orientation val="minMax"/>
        </c:scaling>
        <c:delete val="0"/>
        <c:axPos val="l"/>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crossAx val="-1517855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0.01422</cdr:x>
      <cdr:y>0.82894</cdr:y>
    </cdr:from>
    <cdr:to>
      <cdr:x>0.999</cdr:x>
      <cdr:y>1</cdr:y>
    </cdr:to>
    <cdr:sp macro="" textlink="">
      <cdr:nvSpPr>
        <cdr:cNvPr id="2" name="TextBox 1"/>
        <cdr:cNvSpPr txBox="1"/>
      </cdr:nvSpPr>
      <cdr:spPr>
        <a:xfrm xmlns:a="http://schemas.openxmlformats.org/drawingml/2006/main">
          <a:off x="95250" y="4200488"/>
          <a:ext cx="6594129" cy="8668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000" baseline="0" dirty="0">
              <a:effectLst/>
              <a:latin typeface="+mn-lt"/>
              <a:ea typeface="+mn-ea"/>
              <a:cs typeface="+mn-cs"/>
            </a:rPr>
            <a:t>ICD-9 procedure code 99.0x (Blood and Blood Component Transfusion) was used to estimate/calculate rates of severe maternal morbidity due to hemorrhage in obstetric hospitalizations.</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000" baseline="0" dirty="0">
            <a:effectLst/>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000" baseline="0" dirty="0">
              <a:effectLst/>
              <a:latin typeface="+mn-lt"/>
              <a:ea typeface="+mn-ea"/>
              <a:cs typeface="+mn-cs"/>
            </a:rPr>
            <a:t>Data Source: Hospital Inpatient Discharge Public Use Data File, 2005-2014</a:t>
          </a:r>
          <a:br>
            <a:rPr lang="en-US" sz="1000" baseline="0" dirty="0">
              <a:effectLst/>
              <a:latin typeface="+mn-lt"/>
              <a:ea typeface="+mn-ea"/>
              <a:cs typeface="+mn-cs"/>
            </a:rPr>
          </a:br>
          <a:r>
            <a:rPr lang="en-US" sz="1000" baseline="0" dirty="0">
              <a:effectLst/>
              <a:latin typeface="+mn-lt"/>
              <a:ea typeface="+mn-ea"/>
              <a:cs typeface="+mn-cs"/>
            </a:rPr>
            <a:t>Prepared by: Maternal &amp; Child Health Epidemiology</a:t>
          </a:r>
        </a:p>
      </cdr:txBody>
    </cdr:sp>
  </cdr:relSizeAnchor>
</c:userShapes>
</file>

<file path=ppt/drawings/drawing2.xml><?xml version="1.0" encoding="utf-8"?>
<c:userShapes xmlns:c="http://schemas.openxmlformats.org/drawingml/2006/chart">
  <cdr:relSizeAnchor xmlns:cdr="http://schemas.openxmlformats.org/drawingml/2006/chartDrawing">
    <cdr:from>
      <cdr:x>0.07379</cdr:x>
      <cdr:y>0.83074</cdr:y>
    </cdr:from>
    <cdr:to>
      <cdr:x>0.88537</cdr:x>
      <cdr:y>0.97881</cdr:y>
    </cdr:to>
    <cdr:sp macro="" textlink="">
      <cdr:nvSpPr>
        <cdr:cNvPr id="3" name="TextBox 1"/>
        <cdr:cNvSpPr txBox="1"/>
      </cdr:nvSpPr>
      <cdr:spPr>
        <a:xfrm xmlns:a="http://schemas.openxmlformats.org/drawingml/2006/main">
          <a:off x="567223" y="4106737"/>
          <a:ext cx="6238352" cy="7319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000" baseline="0" dirty="0">
              <a:effectLst/>
              <a:latin typeface="+mn-lt"/>
              <a:ea typeface="+mn-ea"/>
              <a:cs typeface="+mn-cs"/>
            </a:rPr>
            <a:t>ICD-9 diagnosis code 642.xx was used to calculate proportions of hypertensive disorders in delivery hospitalizations.</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000" baseline="0" dirty="0">
            <a:effectLst/>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000" baseline="0" dirty="0">
              <a:effectLst/>
              <a:latin typeface="+mn-lt"/>
              <a:ea typeface="+mn-ea"/>
              <a:cs typeface="+mn-cs"/>
            </a:rPr>
            <a:t>Data Source: Hospital Inpatient Discharge Public Use Data File, 2005-2014</a:t>
          </a:r>
          <a:br>
            <a:rPr lang="en-US" sz="1000" baseline="0" dirty="0">
              <a:effectLst/>
              <a:latin typeface="+mn-lt"/>
              <a:ea typeface="+mn-ea"/>
              <a:cs typeface="+mn-cs"/>
            </a:rPr>
          </a:br>
          <a:r>
            <a:rPr lang="en-US" sz="1000" baseline="0" dirty="0">
              <a:effectLst/>
              <a:latin typeface="+mn-lt"/>
              <a:ea typeface="+mn-ea"/>
              <a:cs typeface="+mn-cs"/>
            </a:rPr>
            <a:t>Prepared by: Office of Program Decision Support</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F726F501-6413-4120-A60F-F68AA5381C16}" type="datetimeFigureOut">
              <a:rPr lang="en-US" smtClean="0"/>
              <a:t>3/24/2018</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0CC7ACC2-3426-43E3-8EFE-910B28DA4A26}" type="slidenum">
              <a:rPr lang="en-US" smtClean="0"/>
              <a:t>‹#›</a:t>
            </a:fld>
            <a:endParaRPr lang="en-US" dirty="0"/>
          </a:p>
        </p:txBody>
      </p:sp>
    </p:spTree>
    <p:extLst>
      <p:ext uri="{BB962C8B-B14F-4D97-AF65-F5344CB8AC3E}">
        <p14:creationId xmlns:p14="http://schemas.microsoft.com/office/powerpoint/2010/main" val="846019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1B66276B-7E32-4150-B1B8-D6D1ED7FD153}" type="datetimeFigureOut">
              <a:rPr lang="en-US" smtClean="0"/>
              <a:t>3/24/2018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4DE44D85-481D-48A5-A46D-072F48583E68}" type="slidenum">
              <a:rPr lang="en-US" smtClean="0"/>
              <a:t>‹#›</a:t>
            </a:fld>
            <a:endParaRPr lang="en-US" dirty="0"/>
          </a:p>
        </p:txBody>
      </p:sp>
    </p:spTree>
    <p:extLst>
      <p:ext uri="{BB962C8B-B14F-4D97-AF65-F5344CB8AC3E}">
        <p14:creationId xmlns:p14="http://schemas.microsoft.com/office/powerpoint/2010/main" val="2747578903"/>
      </p:ext>
    </p:extLst>
  </p:cSld>
  <p:clrMap bg1="lt1" tx1="dk1" bg2="lt2" tx2="dk2" accent1="accent1" accent2="accent2" accent3="accent3" accent4="accent4" accent5="accent5" accent6="accent6" hlink="hlink" folHlink="folHlink"/>
  <p:notesStyle>
    <a:lvl1pPr marL="0" algn="l" defTabSz="514328" rtl="0" eaLnBrk="1" latinLnBrk="0" hangingPunct="1">
      <a:defRPr sz="675" kern="1200">
        <a:solidFill>
          <a:schemeClr val="tx1"/>
        </a:solidFill>
        <a:latin typeface="+mn-lt"/>
        <a:ea typeface="+mn-ea"/>
        <a:cs typeface="+mn-cs"/>
      </a:defRPr>
    </a:lvl1pPr>
    <a:lvl2pPr marL="257164" algn="l" defTabSz="514328" rtl="0" eaLnBrk="1" latinLnBrk="0" hangingPunct="1">
      <a:defRPr sz="675" kern="1200">
        <a:solidFill>
          <a:schemeClr val="tx1"/>
        </a:solidFill>
        <a:latin typeface="+mn-lt"/>
        <a:ea typeface="+mn-ea"/>
        <a:cs typeface="+mn-cs"/>
      </a:defRPr>
    </a:lvl2pPr>
    <a:lvl3pPr marL="514328" algn="l" defTabSz="514328" rtl="0" eaLnBrk="1" latinLnBrk="0" hangingPunct="1">
      <a:defRPr sz="675" kern="1200">
        <a:solidFill>
          <a:schemeClr val="tx1"/>
        </a:solidFill>
        <a:latin typeface="+mn-lt"/>
        <a:ea typeface="+mn-ea"/>
        <a:cs typeface="+mn-cs"/>
      </a:defRPr>
    </a:lvl3pPr>
    <a:lvl4pPr marL="771491" algn="l" defTabSz="514328" rtl="0" eaLnBrk="1" latinLnBrk="0" hangingPunct="1">
      <a:defRPr sz="675" kern="1200">
        <a:solidFill>
          <a:schemeClr val="tx1"/>
        </a:solidFill>
        <a:latin typeface="+mn-lt"/>
        <a:ea typeface="+mn-ea"/>
        <a:cs typeface="+mn-cs"/>
      </a:defRPr>
    </a:lvl4pPr>
    <a:lvl5pPr marL="1028655" algn="l" defTabSz="514328" rtl="0" eaLnBrk="1" latinLnBrk="0" hangingPunct="1">
      <a:defRPr sz="675" kern="1200">
        <a:solidFill>
          <a:schemeClr val="tx1"/>
        </a:solidFill>
        <a:latin typeface="+mn-lt"/>
        <a:ea typeface="+mn-ea"/>
        <a:cs typeface="+mn-cs"/>
      </a:defRPr>
    </a:lvl5pPr>
    <a:lvl6pPr marL="1285819" algn="l" defTabSz="514328" rtl="0" eaLnBrk="1" latinLnBrk="0" hangingPunct="1">
      <a:defRPr sz="675" kern="1200">
        <a:solidFill>
          <a:schemeClr val="tx1"/>
        </a:solidFill>
        <a:latin typeface="+mn-lt"/>
        <a:ea typeface="+mn-ea"/>
        <a:cs typeface="+mn-cs"/>
      </a:defRPr>
    </a:lvl6pPr>
    <a:lvl7pPr marL="1542983" algn="l" defTabSz="514328" rtl="0" eaLnBrk="1" latinLnBrk="0" hangingPunct="1">
      <a:defRPr sz="675" kern="1200">
        <a:solidFill>
          <a:schemeClr val="tx1"/>
        </a:solidFill>
        <a:latin typeface="+mn-lt"/>
        <a:ea typeface="+mn-ea"/>
        <a:cs typeface="+mn-cs"/>
      </a:defRPr>
    </a:lvl7pPr>
    <a:lvl8pPr marL="1800146" algn="l" defTabSz="514328" rtl="0" eaLnBrk="1" latinLnBrk="0" hangingPunct="1">
      <a:defRPr sz="675" kern="1200">
        <a:solidFill>
          <a:schemeClr val="tx1"/>
        </a:solidFill>
        <a:latin typeface="+mn-lt"/>
        <a:ea typeface="+mn-ea"/>
        <a:cs typeface="+mn-cs"/>
      </a:defRPr>
    </a:lvl8pPr>
    <a:lvl9pPr marL="2057310" algn="l" defTabSz="514328" rtl="0" eaLnBrk="1" latinLnBrk="0" hangingPunct="1">
      <a:defRPr sz="6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304800"/>
            <a:ext cx="5562600" cy="31289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96074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73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59168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111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04777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111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9698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3111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5473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73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229202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10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22909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10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62873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735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2334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38735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9379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38100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210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04800"/>
            <a:ext cx="5584825" cy="3141663"/>
          </a:xfrm>
          <a:prstGeom prst="rect">
            <a:avLst/>
          </a:prstGeo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8866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100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1696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735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74865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7350"/>
            <a:ext cx="5575300" cy="3136900"/>
          </a:xfrm>
          <a:prstGeom prst="rect">
            <a:avLst/>
          </a:prstGeo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34815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810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69884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810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58925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873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64226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8278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3048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652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3048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1958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3048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79587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28600"/>
            <a:ext cx="5575300" cy="3136900"/>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2491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3048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2357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87350"/>
            <a:ext cx="5584825" cy="3141663"/>
          </a:xfrm>
        </p:spPr>
      </p:sp>
      <p:sp>
        <p:nvSpPr>
          <p:cNvPr id="4" name="Notes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24072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1750" y="311150"/>
            <a:ext cx="4284663" cy="2409825"/>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60853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3550"/>
            <a:ext cx="5584825" cy="3141663"/>
          </a:xfrm>
        </p:spPr>
      </p:sp>
      <p:sp>
        <p:nvSpPr>
          <p:cNvPr id="4" name="Notes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392748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317146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45720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11823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4635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9909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75744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04800"/>
            <a:ext cx="5584825" cy="3141663"/>
          </a:xfrm>
          <a:prstGeom prst="rect">
            <a:avLst/>
          </a:prstGeo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36442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322136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304800"/>
            <a:ext cx="5584825" cy="3141663"/>
          </a:xfrm>
          <a:prstGeom prst="rect">
            <a:avLst/>
          </a:prstGeo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04845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387350"/>
            <a:ext cx="5584825" cy="3141663"/>
          </a:xfrm>
        </p:spPr>
      </p:sp>
      <p:sp>
        <p:nvSpPr>
          <p:cNvPr id="3" name="Notes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3400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29" y="2647782"/>
            <a:ext cx="8061771" cy="1944087"/>
          </a:xfrm>
        </p:spPr>
        <p:txBody>
          <a:bodyPr anchor="b">
            <a:noAutofit/>
          </a:bodyPr>
          <a:lstStyle>
            <a:lvl1pPr algn="l">
              <a:defRPr sz="5250" b="1">
                <a:solidFill>
                  <a:srgbClr val="FFC600"/>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68229" y="4906347"/>
            <a:ext cx="8061771" cy="654691"/>
          </a:xfrm>
        </p:spPr>
        <p:txBody>
          <a:bodyPr anchor="t"/>
          <a:lstStyle>
            <a:lvl1pPr marL="0" indent="0" algn="l">
              <a:buNone/>
              <a:defRPr sz="2700" b="1">
                <a:solidFill>
                  <a:schemeClr val="bg1"/>
                </a:solidFill>
                <a:latin typeface="+mj-lt"/>
              </a:defRPr>
            </a:lvl1pPr>
            <a:lvl2pPr marL="342912" indent="0" algn="ctr">
              <a:buNone/>
              <a:defRPr sz="1500"/>
            </a:lvl2pPr>
            <a:lvl3pPr marL="685824" indent="0" algn="ctr">
              <a:buNone/>
              <a:defRPr sz="1351"/>
            </a:lvl3pPr>
            <a:lvl4pPr marL="1028735" indent="0" algn="ctr">
              <a:buNone/>
              <a:defRPr sz="1200"/>
            </a:lvl4pPr>
            <a:lvl5pPr marL="1371647" indent="0" algn="ctr">
              <a:buNone/>
              <a:defRPr sz="1200"/>
            </a:lvl5pPr>
            <a:lvl6pPr marL="1714559" indent="0" algn="ctr">
              <a:buNone/>
              <a:defRPr sz="1200"/>
            </a:lvl6pPr>
            <a:lvl7pPr marL="2057470" indent="0" algn="ctr">
              <a:buNone/>
              <a:defRPr sz="1200"/>
            </a:lvl7pPr>
            <a:lvl8pPr marL="2400382" indent="0" algn="ctr">
              <a:buNone/>
              <a:defRPr sz="1200"/>
            </a:lvl8pPr>
            <a:lvl9pPr marL="27432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mj-lt"/>
              </a:defRPr>
            </a:lvl1pPr>
          </a:lstStyle>
          <a:p>
            <a:fld id="{74D4C03E-4E39-402D-B1FC-E45C5AABAE74}" type="datetime1">
              <a:rPr lang="en-US" smtClean="0"/>
              <a:t>3/24/2018</a:t>
            </a:fld>
            <a:endParaRPr lang="en-US" dirty="0"/>
          </a:p>
        </p:txBody>
      </p:sp>
      <p:sp>
        <p:nvSpPr>
          <p:cNvPr id="5" name="Footer Placeholder 4"/>
          <p:cNvSpPr>
            <a:spLocks noGrp="1"/>
          </p:cNvSpPr>
          <p:nvPr>
            <p:ph type="ftr" sz="quarter" idx="11"/>
          </p:nvPr>
        </p:nvSpPr>
        <p:spPr/>
        <p:txBody>
          <a:bodyPr/>
          <a:lstStyle>
            <a:lvl1pPr>
              <a:defRPr>
                <a:latin typeface="+mj-lt"/>
              </a:defRPr>
            </a:lvl1pPr>
          </a:lstStyle>
          <a:p>
            <a:endParaRPr lang="en-US" dirty="0"/>
          </a:p>
        </p:txBody>
      </p:sp>
      <p:sp>
        <p:nvSpPr>
          <p:cNvPr id="6" name="Slide Number Placeholder 5"/>
          <p:cNvSpPr>
            <a:spLocks noGrp="1"/>
          </p:cNvSpPr>
          <p:nvPr>
            <p:ph type="sldNum" sz="quarter" idx="12"/>
          </p:nvPr>
        </p:nvSpPr>
        <p:spPr/>
        <p:txBody>
          <a:bodyPr/>
          <a:lstStyle>
            <a:lvl1pPr>
              <a:defRPr sz="1400" b="1">
                <a:solidFill>
                  <a:schemeClr val="bg1"/>
                </a:solidFill>
                <a:latin typeface="+mj-lt"/>
              </a:defRPr>
            </a:lvl1pPr>
          </a:lstStyle>
          <a:p>
            <a:fld id="{23FAF241-A4C7-4445-B23A-055E3967AFEF}" type="slidenum">
              <a:rPr lang="en-US" smtClean="0"/>
              <a:pPr/>
              <a:t>‹#›</a:t>
            </a:fld>
            <a:endParaRPr lang="en-US" dirty="0"/>
          </a:p>
        </p:txBody>
      </p:sp>
      <p:cxnSp>
        <p:nvCxnSpPr>
          <p:cNvPr id="15" name="Line 6"/>
          <p:cNvCxnSpPr/>
          <p:nvPr/>
        </p:nvCxnSpPr>
        <p:spPr>
          <a:xfrm>
            <a:off x="3368229" y="4711005"/>
            <a:ext cx="8061771" cy="1339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7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9"/>
            <a:ext cx="5001611" cy="1114960"/>
          </a:xfrm>
        </p:spPr>
        <p:txBody>
          <a:bodyPr anchor="b">
            <a:normAutofit/>
          </a:bodyPr>
          <a:lstStyle>
            <a:lvl1pPr algn="l">
              <a:defRPr sz="5250" b="1" baseline="0">
                <a:solidFill>
                  <a:schemeClr val="bg1"/>
                </a:solidFill>
              </a:defRPr>
            </a:lvl1pPr>
          </a:lstStyle>
          <a:p>
            <a:r>
              <a:rPr lang="en-US" dirty="0"/>
              <a:t>Thank you</a:t>
            </a:r>
          </a:p>
        </p:txBody>
      </p:sp>
      <p:sp>
        <p:nvSpPr>
          <p:cNvPr id="7" name="Text Placeholder 6"/>
          <p:cNvSpPr>
            <a:spLocks noGrp="1"/>
          </p:cNvSpPr>
          <p:nvPr>
            <p:ph type="body" sz="quarter" idx="13"/>
          </p:nvPr>
        </p:nvSpPr>
        <p:spPr>
          <a:xfrm>
            <a:off x="1979294" y="4554849"/>
            <a:ext cx="6841345" cy="1315016"/>
          </a:xfrm>
        </p:spPr>
        <p:txBody>
          <a:bodyPr>
            <a:normAutofit/>
          </a:bodyPr>
          <a:lstStyle>
            <a:lvl1pPr marL="0" indent="0" algn="l">
              <a:buNone/>
              <a:defRPr sz="1800" b="1">
                <a:solidFill>
                  <a:schemeClr val="bg1"/>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605DB5B9-4F8D-45A2-A6D5-5A0BC3F79D17}"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dirty="0"/>
          </a:p>
        </p:txBody>
      </p:sp>
      <p:cxnSp>
        <p:nvCxnSpPr>
          <p:cNvPr id="13" name="Line 12"/>
          <p:cNvCxnSpPr/>
          <p:nvPr/>
        </p:nvCxnSpPr>
        <p:spPr>
          <a:xfrm>
            <a:off x="838201" y="4277575"/>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494251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51D96E-3293-4C6D-9014-6EC144E1C7B9}"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sz="1400" b="1">
                <a:solidFill>
                  <a:schemeClr val="bg1"/>
                </a:solidFill>
              </a:defRPr>
            </a:lvl1pPr>
          </a:lstStyle>
          <a:p>
            <a:fld id="{23FAF241-A4C7-4445-B23A-055E3967AFEF}" type="slidenum">
              <a:rPr lang="en-US" smtClean="0"/>
              <a:pPr/>
              <a:t>‹#›</a:t>
            </a:fld>
            <a:endParaRPr lang="en-US" dirty="0"/>
          </a:p>
        </p:txBody>
      </p:sp>
    </p:spTree>
    <p:extLst>
      <p:ext uri="{BB962C8B-B14F-4D97-AF65-F5344CB8AC3E}">
        <p14:creationId xmlns:p14="http://schemas.microsoft.com/office/powerpoint/2010/main" val="327741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30" y="2647782"/>
            <a:ext cx="7664860" cy="1944087"/>
          </a:xfrm>
        </p:spPr>
        <p:txBody>
          <a:bodyPr anchor="b">
            <a:noAutofit/>
          </a:bodyPr>
          <a:lstStyle>
            <a:lvl1pPr algn="l">
              <a:defRPr sz="5250" b="1">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8230" y="4906347"/>
            <a:ext cx="7664860" cy="654691"/>
          </a:xfrm>
        </p:spPr>
        <p:txBody>
          <a:bodyPr anchor="t"/>
          <a:lstStyle>
            <a:lvl1pPr marL="0" indent="0" algn="l">
              <a:buNone/>
              <a:defRPr sz="2700" b="1">
                <a:solidFill>
                  <a:schemeClr val="tx2"/>
                </a:solidFill>
              </a:defRPr>
            </a:lvl1pPr>
            <a:lvl2pPr marL="342912" indent="0" algn="ctr">
              <a:buNone/>
              <a:defRPr sz="1500"/>
            </a:lvl2pPr>
            <a:lvl3pPr marL="685824" indent="0" algn="ctr">
              <a:buNone/>
              <a:defRPr sz="1351"/>
            </a:lvl3pPr>
            <a:lvl4pPr marL="1028735" indent="0" algn="ctr">
              <a:buNone/>
              <a:defRPr sz="1200"/>
            </a:lvl4pPr>
            <a:lvl5pPr marL="1371647" indent="0" algn="ctr">
              <a:buNone/>
              <a:defRPr sz="1200"/>
            </a:lvl5pPr>
            <a:lvl6pPr marL="1714559" indent="0" algn="ctr">
              <a:buNone/>
              <a:defRPr sz="1200"/>
            </a:lvl6pPr>
            <a:lvl7pPr marL="2057470" indent="0" algn="ctr">
              <a:buNone/>
              <a:defRPr sz="1200"/>
            </a:lvl7pPr>
            <a:lvl8pPr marL="2400382" indent="0" algn="ctr">
              <a:buNone/>
              <a:defRPr sz="1200"/>
            </a:lvl8pPr>
            <a:lvl9pPr marL="27432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aseline="0">
                <a:solidFill>
                  <a:schemeClr val="accent4">
                    <a:lumMod val="50000"/>
                  </a:schemeClr>
                </a:solidFill>
              </a:defRPr>
            </a:lvl1pPr>
          </a:lstStyle>
          <a:p>
            <a:fld id="{38CA8067-5633-4818-A77E-56C06213110A}"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dirty="0"/>
          </a:p>
        </p:txBody>
      </p:sp>
      <p:cxnSp>
        <p:nvCxnSpPr>
          <p:cNvPr id="15" name="Line 14"/>
          <p:cNvCxnSpPr/>
          <p:nvPr userDrawn="1"/>
        </p:nvCxnSpPr>
        <p:spPr>
          <a:xfrm>
            <a:off x="3368230" y="4711002"/>
            <a:ext cx="766486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58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4" y="132742"/>
            <a:ext cx="7199669" cy="1268363"/>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tx2"/>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lvl1pPr>
              <a:defRPr>
                <a:solidFill>
                  <a:srgbClr val="0070C0"/>
                </a:solidFill>
              </a:defRPr>
            </a:lvl1pPr>
          </a:lstStyle>
          <a:p>
            <a:fld id="{3FFDC9FC-F389-4F29-BDD7-58B749AFFCC1}"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dirty="0"/>
          </a:p>
        </p:txBody>
      </p:sp>
    </p:spTree>
    <p:extLst>
      <p:ext uri="{BB962C8B-B14F-4D97-AF65-F5344CB8AC3E}">
        <p14:creationId xmlns:p14="http://schemas.microsoft.com/office/powerpoint/2010/main" val="178081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8" y="461275"/>
            <a:ext cx="8841193" cy="798296"/>
          </a:xfrm>
        </p:spPr>
        <p:txBody>
          <a:bodyPr anchor="b">
            <a:noAutofit/>
          </a:bodyPr>
          <a:lstStyle>
            <a:lvl1pPr>
              <a:defRPr sz="3751" b="1">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49437" y="1856469"/>
            <a:ext cx="8841193" cy="549117"/>
          </a:xfrm>
        </p:spPr>
        <p:txBody>
          <a:bodyPr>
            <a:normAutofit/>
          </a:bodyPr>
          <a:lstStyle>
            <a:lvl1pPr marL="0" indent="0">
              <a:buNone/>
              <a:defRPr sz="2400" b="1">
                <a:solidFill>
                  <a:schemeClr val="accent5">
                    <a:lumMod val="75000"/>
                  </a:schemeClr>
                </a:solidFill>
                <a:latin typeface="+mj-lt"/>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37" y="2654084"/>
            <a:ext cx="8841193" cy="3418886"/>
          </a:xfrm>
        </p:spPr>
        <p:txBody>
          <a:bodyPr>
            <a:normAutofit/>
          </a:bodyPr>
          <a:lstStyle>
            <a:lvl1pPr marL="257190" indent="-257190">
              <a:buFont typeface="Arial" panose="020B0604020202020204" pitchFamily="34" charset="0"/>
              <a:buChar char="•"/>
              <a:defRPr sz="1800">
                <a:solidFill>
                  <a:schemeClr val="tx2"/>
                </a:solidFill>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dirty="0"/>
              <a:t>Click to edit Master text styles </a:t>
            </a:r>
          </a:p>
          <a:p>
            <a:pPr lvl="0"/>
            <a:r>
              <a:rPr lang="en-US" dirty="0"/>
              <a:t>Click to edit Master text styles </a:t>
            </a:r>
          </a:p>
          <a:p>
            <a:pPr lvl="0"/>
            <a:r>
              <a:rPr lang="en-US" dirty="0"/>
              <a:t>Click to edit Master text styles</a:t>
            </a:r>
          </a:p>
          <a:p>
            <a:pPr lvl="0"/>
            <a:r>
              <a:rPr lang="en-US" dirty="0"/>
              <a:t>Click to edit Master text styles</a:t>
            </a:r>
          </a:p>
        </p:txBody>
      </p:sp>
      <p:sp>
        <p:nvSpPr>
          <p:cNvPr id="4" name="Date Placeholder 3"/>
          <p:cNvSpPr>
            <a:spLocks noGrp="1"/>
          </p:cNvSpPr>
          <p:nvPr>
            <p:ph type="dt" sz="half" idx="10"/>
          </p:nvPr>
        </p:nvSpPr>
        <p:spPr/>
        <p:txBody>
          <a:bodyPr/>
          <a:lstStyle>
            <a:lvl1pPr>
              <a:defRPr>
                <a:solidFill>
                  <a:srgbClr val="0070C0"/>
                </a:solidFill>
              </a:defRPr>
            </a:lvl1pPr>
          </a:lstStyle>
          <a:p>
            <a:pPr algn="ctr"/>
            <a:fld id="{B46E7F32-68A0-43C8-AF87-3D7E567F8DBC}"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dirty="0"/>
          </a:p>
        </p:txBody>
      </p:sp>
      <p:cxnSp>
        <p:nvCxnSpPr>
          <p:cNvPr id="16" name="Line 15"/>
          <p:cNvCxnSpPr/>
          <p:nvPr userDrawn="1"/>
        </p:nvCxnSpPr>
        <p:spPr>
          <a:xfrm flipV="1">
            <a:off x="2437596" y="1404432"/>
            <a:ext cx="8853031"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698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30" y="664916"/>
            <a:ext cx="8388457" cy="743000"/>
          </a:xfrm>
          <a:effectLst/>
        </p:spPr>
        <p:txBody>
          <a:bodyPr anchor="b">
            <a:noAutofit/>
          </a:bodyPr>
          <a:lstStyle>
            <a:lvl1pPr>
              <a:defRPr sz="3751" b="1">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2461635" y="1681845"/>
            <a:ext cx="8389751" cy="4497795"/>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solidFill>
                  <a:srgbClr val="0070C0"/>
                </a:solidFill>
              </a:defRPr>
            </a:lvl1pPr>
          </a:lstStyle>
          <a:p>
            <a:fld id="{96832DB5-7419-4CF0-8BC4-F6A512628FF9}" type="datetime1">
              <a:rPr lang="en-US" smtClean="0"/>
              <a:t>3/24/2018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dirty="0"/>
          </a:p>
        </p:txBody>
      </p:sp>
      <p:cxnSp>
        <p:nvCxnSpPr>
          <p:cNvPr id="10" name="Line 9"/>
          <p:cNvCxnSpPr/>
          <p:nvPr userDrawn="1"/>
        </p:nvCxnSpPr>
        <p:spPr>
          <a:xfrm flipV="1">
            <a:off x="2462924" y="1473497"/>
            <a:ext cx="8412480" cy="1788"/>
          </a:xfrm>
          <a:prstGeom prst="line">
            <a:avLst/>
          </a:prstGeom>
          <a:ln w="508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2693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9"/>
            <a:ext cx="7170172" cy="1504335"/>
          </a:xfrm>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200591"/>
            <a:ext cx="7821481"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a:xfrm>
            <a:off x="838201" y="6356360"/>
            <a:ext cx="2743200" cy="365125"/>
          </a:xfrm>
        </p:spPr>
        <p:txBody>
          <a:bodyPr/>
          <a:lstStyle>
            <a:lvl1pPr>
              <a:defRPr>
                <a:solidFill>
                  <a:srgbClr val="0070C0"/>
                </a:solidFill>
              </a:defRPr>
            </a:lvl1pPr>
          </a:lstStyle>
          <a:p>
            <a:fld id="{E94A4D18-9060-4D45-B2E6-C391A7BF4747}"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dirty="0"/>
          </a:p>
        </p:txBody>
      </p:sp>
    </p:spTree>
    <p:extLst>
      <p:ext uri="{BB962C8B-B14F-4D97-AF65-F5344CB8AC3E}">
        <p14:creationId xmlns:p14="http://schemas.microsoft.com/office/powerpoint/2010/main" val="365618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9" y="664916"/>
            <a:ext cx="8890875"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6" y="1828300"/>
            <a:ext cx="4282067" cy="435133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5" y="1828300"/>
            <a:ext cx="4282067" cy="4351338"/>
          </a:xfrm>
        </p:spPr>
        <p:txBody>
          <a:bodyPr>
            <a:normAutofit/>
          </a:bodyPr>
          <a:lstStyle>
            <a:lvl1pPr marL="256001" indent="-256001">
              <a:buFont typeface="+mj-lt"/>
              <a:buAutoNum type="arabicPeriod"/>
              <a:defRPr lang="en-US" dirty="0" smtClean="0"/>
            </a:lvl1pPr>
            <a:lvl2pPr marL="512000" indent="-256001" defTabSz="685841">
              <a:buFont typeface="+mj-lt"/>
              <a:buAutoNum type="alphaLcPeriod"/>
              <a:defRPr lang="en-US" dirty="0" smtClean="0"/>
            </a:lvl2pPr>
            <a:lvl3pPr marL="814436" indent="-302437">
              <a:buFont typeface="+mj-lt"/>
              <a:buAutoNum type="romanLcPeriod"/>
              <a:defRPr lang="en-US" dirty="0" smtClean="0"/>
            </a:lvl3pPr>
            <a:lvl4pPr marL="814436" indent="0">
              <a:buFont typeface="+mj-lt"/>
              <a:buNone/>
              <a:defRPr sz="1800"/>
            </a:lvl4pPr>
            <a:lvl5pPr marL="1160928"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solidFill>
                  <a:srgbClr val="0070C0"/>
                </a:solidFill>
              </a:defRPr>
            </a:lvl1pPr>
          </a:lstStyle>
          <a:p>
            <a:fld id="{36A381EA-87CF-490C-B0A0-39E2BDAE2A2C}" type="datetime1">
              <a:rPr lang="en-US" smtClean="0"/>
              <a:t>3/24/2018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64D530-B60B-4A5A-91C0-C766C58A4783}" type="slidenum">
              <a:rPr lang="en-US" smtClean="0"/>
              <a:t>‹#›</a:t>
            </a:fld>
            <a:endParaRPr lang="en-US" dirty="0"/>
          </a:p>
        </p:txBody>
      </p:sp>
      <p:cxnSp>
        <p:nvCxnSpPr>
          <p:cNvPr id="10" name="Line 9"/>
          <p:cNvCxnSpPr/>
          <p:nvPr userDrawn="1"/>
        </p:nvCxnSpPr>
        <p:spPr>
          <a:xfrm>
            <a:off x="2462929" y="1475284"/>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2229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507527" y="44001"/>
            <a:ext cx="9846275" cy="1325563"/>
          </a:xfrm>
        </p:spPr>
        <p:txBody>
          <a:bodyPr/>
          <a:lstStyle>
            <a:lvl1pPr>
              <a:defRPr>
                <a:solidFill>
                  <a:schemeClr val="bg1"/>
                </a:solidFill>
              </a:defRPr>
            </a:lvl1pPr>
          </a:lstStyle>
          <a:p>
            <a:r>
              <a:rPr lang="en-US"/>
              <a:t>Click to edit Master title style</a:t>
            </a:r>
            <a:endParaRPr lang="en-US" dirty="0"/>
          </a:p>
        </p:txBody>
      </p:sp>
      <p:sp>
        <p:nvSpPr>
          <p:cNvPr id="7" name="Chart Placeholder 6"/>
          <p:cNvSpPr>
            <a:spLocks noGrp="1"/>
          </p:cNvSpPr>
          <p:nvPr>
            <p:ph type="chart" sz="quarter" idx="13" hasCustomPrompt="1"/>
          </p:nvPr>
        </p:nvSpPr>
        <p:spPr>
          <a:xfrm>
            <a:off x="1507525" y="405744"/>
            <a:ext cx="9846275" cy="5747207"/>
          </a:xfrm>
        </p:spPr>
        <p:txBody>
          <a:bodyPr anchor="ctr"/>
          <a:lstStyle>
            <a:lvl1pPr algn="ctr">
              <a:defRPr/>
            </a:lvl1pPr>
          </a:lstStyle>
          <a:p>
            <a:r>
              <a:rPr lang="en-US" dirty="0"/>
              <a:t> </a:t>
            </a:r>
          </a:p>
        </p:txBody>
      </p:sp>
      <p:sp>
        <p:nvSpPr>
          <p:cNvPr id="3" name="Date Placeholder 2"/>
          <p:cNvSpPr>
            <a:spLocks noGrp="1"/>
          </p:cNvSpPr>
          <p:nvPr>
            <p:ph type="dt" sz="half" idx="10"/>
          </p:nvPr>
        </p:nvSpPr>
        <p:spPr>
          <a:xfrm>
            <a:off x="1207365" y="6356362"/>
            <a:ext cx="1692676" cy="365125"/>
          </a:xfrm>
        </p:spPr>
        <p:txBody>
          <a:bodyPr/>
          <a:lstStyle/>
          <a:p>
            <a:fld id="{C837F259-5362-496F-A120-33019574BC82}" type="datetime1">
              <a:rPr lang="en-US" smtClean="0"/>
              <a:t>3/24/2018</a:t>
            </a:fld>
            <a:endParaRPr lang="en-US" dirty="0"/>
          </a:p>
        </p:txBody>
      </p:sp>
      <p:sp>
        <p:nvSpPr>
          <p:cNvPr id="4" name="Footer Placeholder 3"/>
          <p:cNvSpPr>
            <a:spLocks noGrp="1"/>
          </p:cNvSpPr>
          <p:nvPr>
            <p:ph type="ftr" sz="quarter" idx="11"/>
          </p:nvPr>
        </p:nvSpPr>
        <p:spPr>
          <a:xfrm>
            <a:off x="3184127" y="6356362"/>
            <a:ext cx="6285388" cy="365125"/>
          </a:xfrm>
        </p:spPr>
        <p:txBody>
          <a:bodyPr/>
          <a:lstStyle/>
          <a:p>
            <a:endParaRPr lang="en-US" dirty="0"/>
          </a:p>
        </p:txBody>
      </p:sp>
      <p:sp>
        <p:nvSpPr>
          <p:cNvPr id="5" name="Slide Number Placeholder 4"/>
          <p:cNvSpPr>
            <a:spLocks noGrp="1"/>
          </p:cNvSpPr>
          <p:nvPr>
            <p:ph type="sldNum" sz="quarter" idx="12"/>
          </p:nvPr>
        </p:nvSpPr>
        <p:spPr>
          <a:xfrm>
            <a:off x="9753604" y="6356362"/>
            <a:ext cx="1600201" cy="365125"/>
          </a:xfrm>
        </p:spPr>
        <p:txBody>
          <a:bodyPr/>
          <a:lstStyle/>
          <a:p>
            <a:fld id="{3D109FF3-1548-4CDB-B82B-70387ADEE53E}" type="slidenum">
              <a:rPr lang="en-US" smtClean="0"/>
              <a:t>‹#›</a:t>
            </a:fld>
            <a:endParaRPr lang="en-US" dirty="0"/>
          </a:p>
        </p:txBody>
      </p:sp>
    </p:spTree>
    <p:extLst>
      <p:ext uri="{BB962C8B-B14F-4D97-AF65-F5344CB8AC3E}">
        <p14:creationId xmlns:p14="http://schemas.microsoft.com/office/powerpoint/2010/main" val="2887174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43053" y="393570"/>
            <a:ext cx="9810748" cy="679904"/>
          </a:xfrm>
        </p:spPr>
        <p:txBody>
          <a:bodyPr/>
          <a:lstStyle>
            <a:lvl1pPr>
              <a:defRPr sz="2400" b="1">
                <a:solidFill>
                  <a:schemeClr val="tx1"/>
                </a:solidFill>
              </a:defRPr>
            </a:lvl1pPr>
          </a:lstStyle>
          <a:p>
            <a:r>
              <a:rPr lang="en-US"/>
              <a:t>Click to edit Master title style</a:t>
            </a:r>
            <a:endParaRPr lang="en-US" dirty="0"/>
          </a:p>
        </p:txBody>
      </p:sp>
      <p:sp>
        <p:nvSpPr>
          <p:cNvPr id="8" name="Content Placeholder 5"/>
          <p:cNvSpPr>
            <a:spLocks noGrp="1"/>
          </p:cNvSpPr>
          <p:nvPr>
            <p:ph sz="quarter" idx="13"/>
          </p:nvPr>
        </p:nvSpPr>
        <p:spPr>
          <a:xfrm>
            <a:off x="1543053" y="1322389"/>
            <a:ext cx="9810748" cy="4768850"/>
          </a:xfrm>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838201" y="6356360"/>
            <a:ext cx="2743200" cy="365125"/>
          </a:xfrm>
        </p:spPr>
        <p:txBody>
          <a:bodyPr/>
          <a:lstStyle>
            <a:lvl1pPr algn="ctr">
              <a:defRPr>
                <a:solidFill>
                  <a:srgbClr val="0070C0"/>
                </a:solidFill>
              </a:defRPr>
            </a:lvl1pPr>
          </a:lstStyle>
          <a:p>
            <a:fld id="{DC09536E-7E03-4F8D-B508-B45F2A764800}"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dirty="0"/>
          </a:p>
        </p:txBody>
      </p:sp>
    </p:spTree>
    <p:extLst>
      <p:ext uri="{BB962C8B-B14F-4D97-AF65-F5344CB8AC3E}">
        <p14:creationId xmlns:p14="http://schemas.microsoft.com/office/powerpoint/2010/main" val="242229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147486"/>
            <a:ext cx="7096431"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F4368EF5-3AEA-4BCC-B8CA-7B8F53C31D24}"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dirty="0"/>
          </a:p>
        </p:txBody>
      </p:sp>
    </p:spTree>
    <p:extLst>
      <p:ext uri="{BB962C8B-B14F-4D97-AF65-F5344CB8AC3E}">
        <p14:creationId xmlns:p14="http://schemas.microsoft.com/office/powerpoint/2010/main" val="19931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chemeClr val="tx1"/>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9"/>
            <a:ext cx="479243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5"/>
          </p:nvPr>
        </p:nvSpPr>
        <p:spPr>
          <a:xfrm>
            <a:off x="6561366" y="1322389"/>
            <a:ext cx="4792436" cy="476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lvl1pPr>
              <a:defRPr>
                <a:solidFill>
                  <a:srgbClr val="0070C0"/>
                </a:solidFill>
              </a:defRPr>
            </a:lvl1pPr>
          </a:lstStyle>
          <a:p>
            <a:fld id="{D2C275BA-4E51-42D0-8801-34A1C8A84868}"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109FF3-1548-4CDB-B82B-70387ADEE53E}" type="slidenum">
              <a:rPr lang="en-US" smtClean="0"/>
              <a:t>‹#›</a:t>
            </a:fld>
            <a:endParaRPr lang="en-US" dirty="0"/>
          </a:p>
        </p:txBody>
      </p:sp>
    </p:spTree>
    <p:extLst>
      <p:ext uri="{BB962C8B-B14F-4D97-AF65-F5344CB8AC3E}">
        <p14:creationId xmlns:p14="http://schemas.microsoft.com/office/powerpoint/2010/main" val="394766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5" y="7"/>
            <a:ext cx="7052185" cy="1519085"/>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tx2"/>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                                                                                                                                                                                                                                                                                                                                                                                                                                                                                                                                                                                                                                                                                                                                         </a:t>
            </a:r>
          </a:p>
        </p:txBody>
      </p:sp>
      <p:sp>
        <p:nvSpPr>
          <p:cNvPr id="9" name="Text Placeholder 6"/>
          <p:cNvSpPr>
            <a:spLocks noGrp="1"/>
          </p:cNvSpPr>
          <p:nvPr>
            <p:ph type="body" sz="quarter" idx="15" hasCustomPrompt="1"/>
          </p:nvPr>
        </p:nvSpPr>
        <p:spPr>
          <a:xfrm>
            <a:off x="9289107" y="5486864"/>
            <a:ext cx="2441747" cy="503238"/>
          </a:xfrm>
        </p:spPr>
        <p:txBody>
          <a:bodyPr>
            <a:normAutofit/>
          </a:bodyPr>
          <a:lstStyle>
            <a:lvl1pPr marL="0" indent="0" algn="ctr">
              <a:buNone/>
              <a:defRPr sz="2100" b="1">
                <a:solidFill>
                  <a:schemeClr val="tx1">
                    <a:lumMod val="75000"/>
                  </a:schemeClr>
                </a:solidFill>
              </a:defRPr>
            </a:lvl1pPr>
          </a:lstStyle>
          <a:p>
            <a:pPr lvl="0"/>
            <a:r>
              <a:rPr lang="en-US" dirty="0"/>
              <a:t>Questions?</a:t>
            </a:r>
          </a:p>
        </p:txBody>
      </p:sp>
      <p:sp>
        <p:nvSpPr>
          <p:cNvPr id="4" name="Date Placeholder 3"/>
          <p:cNvSpPr>
            <a:spLocks noGrp="1"/>
          </p:cNvSpPr>
          <p:nvPr>
            <p:ph type="dt" sz="half" idx="10"/>
          </p:nvPr>
        </p:nvSpPr>
        <p:spPr/>
        <p:txBody>
          <a:bodyPr/>
          <a:lstStyle>
            <a:lvl1pPr>
              <a:defRPr>
                <a:solidFill>
                  <a:srgbClr val="0070C0"/>
                </a:solidFill>
              </a:defRPr>
            </a:lvl1pPr>
          </a:lstStyle>
          <a:p>
            <a:fld id="{19F55257-14B0-4244-8716-2C218FC42DA5}"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64D530-B60B-4A5A-91C0-C766C58A4783}" type="slidenum">
              <a:rPr lang="en-US" smtClean="0"/>
              <a:t>‹#›</a:t>
            </a:fld>
            <a:endParaRPr lang="en-US" dirty="0"/>
          </a:p>
        </p:txBody>
      </p:sp>
    </p:spTree>
    <p:extLst>
      <p:ext uri="{BB962C8B-B14F-4D97-AF65-F5344CB8AC3E}">
        <p14:creationId xmlns:p14="http://schemas.microsoft.com/office/powerpoint/2010/main" val="353627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9"/>
            <a:ext cx="5001611" cy="1114960"/>
          </a:xfrm>
        </p:spPr>
        <p:txBody>
          <a:bodyPr anchor="b">
            <a:normAutofit/>
          </a:bodyPr>
          <a:lstStyle>
            <a:lvl1pPr algn="l">
              <a:defRPr sz="5250" b="1" baseline="0">
                <a:solidFill>
                  <a:schemeClr val="tx1"/>
                </a:solidFill>
              </a:defRPr>
            </a:lvl1pPr>
          </a:lstStyle>
          <a:p>
            <a:r>
              <a:rPr lang="en-US" dirty="0"/>
              <a:t>Thank you</a:t>
            </a:r>
          </a:p>
        </p:txBody>
      </p:sp>
      <p:sp>
        <p:nvSpPr>
          <p:cNvPr id="7" name="Text Placeholder 6"/>
          <p:cNvSpPr>
            <a:spLocks noGrp="1"/>
          </p:cNvSpPr>
          <p:nvPr>
            <p:ph type="body" sz="quarter" idx="13"/>
          </p:nvPr>
        </p:nvSpPr>
        <p:spPr>
          <a:xfrm>
            <a:off x="1979294" y="4554849"/>
            <a:ext cx="6841345" cy="1315016"/>
          </a:xfrm>
        </p:spPr>
        <p:txBody>
          <a:bodyPr>
            <a:normAutofit/>
          </a:bodyPr>
          <a:lstStyle>
            <a:lvl1pPr marL="0" indent="0" algn="l">
              <a:buNone/>
              <a:defRPr sz="1800" b="1">
                <a:solidFill>
                  <a:schemeClr val="tx2"/>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lvl1pPr>
              <a:defRPr>
                <a:solidFill>
                  <a:srgbClr val="0070C0"/>
                </a:solidFill>
              </a:defRPr>
            </a:lvl1pPr>
          </a:lstStyle>
          <a:p>
            <a:fld id="{1F83265A-71D0-40BD-9878-F465E7FAF068}"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64D530-B60B-4A5A-91C0-C766C58A4783}" type="slidenum">
              <a:rPr lang="en-US" smtClean="0"/>
              <a:t>‹#›</a:t>
            </a:fld>
            <a:endParaRPr lang="en-US" dirty="0"/>
          </a:p>
        </p:txBody>
      </p:sp>
      <p:cxnSp>
        <p:nvCxnSpPr>
          <p:cNvPr id="13" name="Line 12"/>
          <p:cNvCxnSpPr/>
          <p:nvPr userDrawn="1"/>
        </p:nvCxnSpPr>
        <p:spPr>
          <a:xfrm>
            <a:off x="838201" y="4277575"/>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900807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30" y="2647782"/>
            <a:ext cx="7664860" cy="1944087"/>
          </a:xfrm>
        </p:spPr>
        <p:txBody>
          <a:bodyPr anchor="b">
            <a:noAutofit/>
          </a:bodyPr>
          <a:lstStyle>
            <a:lvl1pPr algn="l">
              <a:defRPr sz="525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68230" y="4906347"/>
            <a:ext cx="7664860" cy="654691"/>
          </a:xfrm>
        </p:spPr>
        <p:txBody>
          <a:bodyPr anchor="t"/>
          <a:lstStyle>
            <a:lvl1pPr marL="0" indent="0" algn="l">
              <a:buNone/>
              <a:defRPr sz="2700" b="1">
                <a:solidFill>
                  <a:schemeClr val="accent1"/>
                </a:solidFill>
              </a:defRPr>
            </a:lvl1pPr>
            <a:lvl2pPr marL="342912" indent="0" algn="ctr">
              <a:buNone/>
              <a:defRPr sz="1500"/>
            </a:lvl2pPr>
            <a:lvl3pPr marL="685824" indent="0" algn="ctr">
              <a:buNone/>
              <a:defRPr sz="1351"/>
            </a:lvl3pPr>
            <a:lvl4pPr marL="1028735" indent="0" algn="ctr">
              <a:buNone/>
              <a:defRPr sz="1200"/>
            </a:lvl4pPr>
            <a:lvl5pPr marL="1371647" indent="0" algn="ctr">
              <a:buNone/>
              <a:defRPr sz="1200"/>
            </a:lvl5pPr>
            <a:lvl6pPr marL="1714559" indent="0" algn="ctr">
              <a:buNone/>
              <a:defRPr sz="1200"/>
            </a:lvl6pPr>
            <a:lvl7pPr marL="2057470" indent="0" algn="ctr">
              <a:buNone/>
              <a:defRPr sz="1200"/>
            </a:lvl7pPr>
            <a:lvl8pPr marL="2400382" indent="0" algn="ctr">
              <a:buNone/>
              <a:defRPr sz="1200"/>
            </a:lvl8pPr>
            <a:lvl9pPr marL="27432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433DB9-4510-4A2D-BB62-E2F94FC77362}"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5" name="Line 6"/>
          <p:cNvCxnSpPr/>
          <p:nvPr userDrawn="1"/>
        </p:nvCxnSpPr>
        <p:spPr>
          <a:xfrm>
            <a:off x="3368230" y="4711002"/>
            <a:ext cx="76648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6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147486"/>
            <a:ext cx="7096431"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p:txBody>
      </p:sp>
      <p:sp>
        <p:nvSpPr>
          <p:cNvPr id="15"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95201AB1-E0B4-46FC-AAD3-2351E0AB1479}"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202753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8" y="461275"/>
            <a:ext cx="8841193" cy="798296"/>
          </a:xfrm>
        </p:spPr>
        <p:txBody>
          <a:bodyPr anchor="b">
            <a:noAutofit/>
          </a:bodyPr>
          <a:lstStyle>
            <a:lvl1pPr>
              <a:defRPr sz="3751" b="1"/>
            </a:lvl1pPr>
          </a:lstStyle>
          <a:p>
            <a:r>
              <a:rPr lang="en-US"/>
              <a:t>Click to edit Master title style</a:t>
            </a:r>
            <a:endParaRPr lang="en-US" dirty="0"/>
          </a:p>
        </p:txBody>
      </p:sp>
      <p:sp>
        <p:nvSpPr>
          <p:cNvPr id="3" name="Text Placeholder 2"/>
          <p:cNvSpPr>
            <a:spLocks noGrp="1"/>
          </p:cNvSpPr>
          <p:nvPr>
            <p:ph type="body" idx="1"/>
          </p:nvPr>
        </p:nvSpPr>
        <p:spPr>
          <a:xfrm>
            <a:off x="2449437" y="1856469"/>
            <a:ext cx="8841193" cy="549117"/>
          </a:xfrm>
        </p:spPr>
        <p:txBody>
          <a:bodyPr>
            <a:normAutofit/>
          </a:bodyPr>
          <a:lstStyle>
            <a:lvl1pPr marL="0" indent="0">
              <a:buNone/>
              <a:defRPr sz="2400" b="1">
                <a:solidFill>
                  <a:schemeClr val="accent1"/>
                </a:solidFill>
                <a:latin typeface="+mj-lt"/>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a:t>Edit Master text styles</a:t>
            </a:r>
          </a:p>
        </p:txBody>
      </p:sp>
      <p:sp>
        <p:nvSpPr>
          <p:cNvPr id="14" name="Text Placeholder 2"/>
          <p:cNvSpPr>
            <a:spLocks noGrp="1"/>
          </p:cNvSpPr>
          <p:nvPr>
            <p:ph type="body" idx="13" hasCustomPrompt="1"/>
          </p:nvPr>
        </p:nvSpPr>
        <p:spPr>
          <a:xfrm>
            <a:off x="2449437" y="2654084"/>
            <a:ext cx="8841193" cy="3418886"/>
          </a:xfrm>
        </p:spPr>
        <p:txBody>
          <a:bodyPr>
            <a:normAutofit/>
          </a:bodyPr>
          <a:lstStyle>
            <a:lvl1pPr marL="257190" indent="-257190">
              <a:buFont typeface="Arial" panose="020B0604020202020204" pitchFamily="34" charset="0"/>
              <a:buChar char="•"/>
              <a:defRPr sz="1800">
                <a:solidFill>
                  <a:schemeClr val="bg1"/>
                </a:solidFill>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dirty="0"/>
              <a:t>Click to edit Master text styles </a:t>
            </a:r>
          </a:p>
          <a:p>
            <a:pPr lvl="0"/>
            <a:r>
              <a:rPr lang="en-US" dirty="0"/>
              <a:t>Click to edit Master text styles </a:t>
            </a:r>
          </a:p>
          <a:p>
            <a:pPr lvl="0"/>
            <a:r>
              <a:rPr lang="en-US" dirty="0"/>
              <a:t>Click to edit Master text styles</a:t>
            </a:r>
          </a:p>
          <a:p>
            <a:pPr lvl="0"/>
            <a:r>
              <a:rPr lang="en-US" dirty="0"/>
              <a:t>Click to edit Master text styles</a:t>
            </a:r>
          </a:p>
        </p:txBody>
      </p:sp>
      <p:sp>
        <p:nvSpPr>
          <p:cNvPr id="4" name="Date Placeholder 3"/>
          <p:cNvSpPr>
            <a:spLocks noGrp="1"/>
          </p:cNvSpPr>
          <p:nvPr>
            <p:ph type="dt" sz="half" idx="10"/>
          </p:nvPr>
        </p:nvSpPr>
        <p:spPr/>
        <p:txBody>
          <a:bodyPr/>
          <a:lstStyle>
            <a:lvl1pPr algn="ctr">
              <a:defRPr/>
            </a:lvl1pPr>
          </a:lstStyle>
          <a:p>
            <a:fld id="{0AC829DA-2487-4CDE-A484-5935ACFDAC61}"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6" name="Line 15"/>
          <p:cNvCxnSpPr/>
          <p:nvPr userDrawn="1"/>
        </p:nvCxnSpPr>
        <p:spPr>
          <a:xfrm flipV="1">
            <a:off x="2437596" y="1404432"/>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1883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30" y="664916"/>
            <a:ext cx="8388457"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5" y="1681845"/>
            <a:ext cx="8389751" cy="4497795"/>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2856F9A6-A191-4B31-87B2-976795318A9E}"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userDrawn="1"/>
        </p:nvCxnSpPr>
        <p:spPr>
          <a:xfrm flipV="1">
            <a:off x="2462924" y="1473497"/>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9234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9" y="664916"/>
            <a:ext cx="8890875"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6" y="1828300"/>
            <a:ext cx="4282067" cy="435133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5" y="1828300"/>
            <a:ext cx="4282067" cy="4351338"/>
          </a:xfrm>
        </p:spPr>
        <p:txBody>
          <a:bodyPr>
            <a:normAutofit/>
          </a:bodyPr>
          <a:lstStyle>
            <a:lvl1pPr marL="256001" indent="-256001">
              <a:buFont typeface="+mj-lt"/>
              <a:buAutoNum type="arabicPeriod"/>
              <a:defRPr lang="en-US" dirty="0" smtClean="0"/>
            </a:lvl1pPr>
            <a:lvl2pPr marL="512000" indent="-256001" defTabSz="685841">
              <a:buFont typeface="+mj-lt"/>
              <a:buAutoNum type="alphaLcPeriod"/>
              <a:defRPr lang="en-US" dirty="0" smtClean="0"/>
            </a:lvl2pPr>
            <a:lvl3pPr marL="814436" indent="-302437">
              <a:buFont typeface="+mj-lt"/>
              <a:buAutoNum type="romanLcPeriod"/>
              <a:defRPr lang="en-US" dirty="0" smtClean="0"/>
            </a:lvl3pPr>
            <a:lvl4pPr marL="814436" indent="0">
              <a:buFont typeface="+mj-lt"/>
              <a:buNone/>
              <a:defRPr sz="1800"/>
            </a:lvl4pPr>
            <a:lvl5pPr marL="1160928" indent="0">
              <a:buFont typeface="+mj-lt"/>
              <a:buNone/>
              <a:defRPr lang="en-US" dirty="0" smtClean="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DE658835-E374-4BD5-A700-9957F1FBFFD8}"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userDrawn="1"/>
        </p:nvCxnSpPr>
        <p:spPr>
          <a:xfrm>
            <a:off x="2462929" y="1475284"/>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4856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4" y="250732"/>
            <a:ext cx="7199669" cy="1194619"/>
          </a:xfrm>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200591"/>
            <a:ext cx="7821481"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a:p>
            <a:pPr lvl="1"/>
            <a:r>
              <a:rPr lang="en-US"/>
              <a:t>Second level</a:t>
            </a:r>
          </a:p>
        </p:txBody>
      </p:sp>
      <p:sp>
        <p:nvSpPr>
          <p:cNvPr id="14"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644B44BC-C268-4CF8-8958-81FF6C386C4E}"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121886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chemeClr val="bg1"/>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3" y="1322389"/>
            <a:ext cx="9810748" cy="476885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3AECDFAA-D7A9-4519-BC1A-8ECC86F2C796}"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3D109FF3-1548-4CDB-B82B-70387ADEE53E}"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82929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8" y="461275"/>
            <a:ext cx="8841193" cy="798296"/>
          </a:xfrm>
        </p:spPr>
        <p:txBody>
          <a:bodyPr anchor="b">
            <a:noAutofit/>
          </a:bodyPr>
          <a:lstStyle>
            <a:lvl1pPr>
              <a:defRPr sz="3751" b="1"/>
            </a:lvl1pPr>
          </a:lstStyle>
          <a:p>
            <a:r>
              <a:rPr lang="en-US"/>
              <a:t>Click to edit Master title style</a:t>
            </a:r>
            <a:endParaRPr lang="en-US" dirty="0"/>
          </a:p>
        </p:txBody>
      </p:sp>
      <p:sp>
        <p:nvSpPr>
          <p:cNvPr id="3" name="Text Placeholder 2"/>
          <p:cNvSpPr>
            <a:spLocks noGrp="1"/>
          </p:cNvSpPr>
          <p:nvPr>
            <p:ph type="body" idx="1"/>
          </p:nvPr>
        </p:nvSpPr>
        <p:spPr>
          <a:xfrm>
            <a:off x="2449437" y="1856469"/>
            <a:ext cx="8841193" cy="549117"/>
          </a:xfrm>
        </p:spPr>
        <p:txBody>
          <a:bodyPr>
            <a:normAutofit/>
          </a:bodyPr>
          <a:lstStyle>
            <a:lvl1pPr marL="0" indent="0">
              <a:buNone/>
              <a:defRPr sz="2400" b="1">
                <a:solidFill>
                  <a:schemeClr val="accent1"/>
                </a:solidFill>
                <a:latin typeface="+mj-lt"/>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37" y="2654084"/>
            <a:ext cx="8841193" cy="3418886"/>
          </a:xfrm>
        </p:spPr>
        <p:txBody>
          <a:bodyPr>
            <a:normAutofit/>
          </a:bodyPr>
          <a:lstStyle>
            <a:lvl1pPr marL="257190" indent="-257190">
              <a:buFont typeface="Arial" panose="020B0604020202020204" pitchFamily="34" charset="0"/>
              <a:buChar char="•"/>
              <a:defRPr sz="1800">
                <a:solidFill>
                  <a:schemeClr val="bg1"/>
                </a:solidFill>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dirty="0"/>
              <a:t>Click to edit Master text styles </a:t>
            </a:r>
          </a:p>
          <a:p>
            <a:pPr lvl="0"/>
            <a:r>
              <a:rPr lang="en-US" dirty="0"/>
              <a:t>Click to edit Master text styles </a:t>
            </a:r>
          </a:p>
          <a:p>
            <a:pPr lvl="0"/>
            <a:r>
              <a:rPr lang="en-US" dirty="0"/>
              <a:t>Click to edit Master text styles</a:t>
            </a:r>
          </a:p>
          <a:p>
            <a:pPr lvl="0"/>
            <a:r>
              <a:rPr lang="en-US" dirty="0"/>
              <a:t>Click to edit Master text styles</a:t>
            </a:r>
          </a:p>
        </p:txBody>
      </p:sp>
      <p:sp>
        <p:nvSpPr>
          <p:cNvPr id="4" name="Date Placeholder 3"/>
          <p:cNvSpPr>
            <a:spLocks noGrp="1"/>
          </p:cNvSpPr>
          <p:nvPr>
            <p:ph type="dt" sz="half" idx="10"/>
          </p:nvPr>
        </p:nvSpPr>
        <p:spPr/>
        <p:txBody>
          <a:bodyPr/>
          <a:lstStyle>
            <a:lvl1pPr algn="ctr">
              <a:defRPr/>
            </a:lvl1pPr>
          </a:lstStyle>
          <a:p>
            <a:fld id="{12C6FC21-1645-4C24-B657-FA255DB0C5D0}"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400" b="1">
                <a:solidFill>
                  <a:schemeClr val="bg1"/>
                </a:solidFill>
              </a:defRPr>
            </a:lvl1pPr>
          </a:lstStyle>
          <a:p>
            <a:fld id="{23FAF241-A4C7-4445-B23A-055E3967AFEF}" type="slidenum">
              <a:rPr lang="en-US" smtClean="0"/>
              <a:pPr/>
              <a:t>‹#›</a:t>
            </a:fld>
            <a:endParaRPr lang="en-US" dirty="0"/>
          </a:p>
        </p:txBody>
      </p:sp>
      <p:cxnSp>
        <p:nvCxnSpPr>
          <p:cNvPr id="16" name="Line 15"/>
          <p:cNvCxnSpPr/>
          <p:nvPr/>
        </p:nvCxnSpPr>
        <p:spPr>
          <a:xfrm flipV="1">
            <a:off x="2437596" y="1404432"/>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0861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chemeClr val="bg1"/>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9"/>
            <a:ext cx="4792436" cy="476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5"/>
          </p:nvPr>
        </p:nvSpPr>
        <p:spPr>
          <a:xfrm>
            <a:off x="6561366" y="1322389"/>
            <a:ext cx="4792436" cy="476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880512FC-E53D-4A8B-A2F9-12F7C83D95FD}"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3D109FF3-1548-4CDB-B82B-70387ADEE53E}"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18613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910" y="250725"/>
            <a:ext cx="7186215"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p:txBody>
      </p:sp>
      <p:sp>
        <p:nvSpPr>
          <p:cNvPr id="15" name="Picture Placeholder 14"/>
          <p:cNvSpPr>
            <a:spLocks noGrp="1"/>
          </p:cNvSpPr>
          <p:nvPr>
            <p:ph type="pic" sz="quarter" idx="13" hasCustomPrompt="1"/>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                                                                                                                                                                                                                                 </a:t>
            </a:r>
          </a:p>
        </p:txBody>
      </p:sp>
      <p:sp>
        <p:nvSpPr>
          <p:cNvPr id="11" name="Text Placeholder 6"/>
          <p:cNvSpPr>
            <a:spLocks noGrp="1"/>
          </p:cNvSpPr>
          <p:nvPr>
            <p:ph type="body" sz="quarter" idx="15" hasCustomPrompt="1"/>
          </p:nvPr>
        </p:nvSpPr>
        <p:spPr>
          <a:xfrm>
            <a:off x="9289107" y="5486864"/>
            <a:ext cx="2441747" cy="503238"/>
          </a:xfrm>
        </p:spPr>
        <p:txBody>
          <a:bodyPr>
            <a:normAutofit/>
          </a:bodyPr>
          <a:lstStyle>
            <a:lvl1pPr marL="0" indent="0" algn="ctr">
              <a:buNone/>
              <a:defRPr sz="2100" b="1">
                <a:solidFill>
                  <a:schemeClr val="accent1"/>
                </a:solidFill>
              </a:defRPr>
            </a:lvl1pPr>
          </a:lstStyle>
          <a:p>
            <a:pPr lvl="0"/>
            <a:r>
              <a:rPr lang="en-US" dirty="0"/>
              <a:t>Questions?</a:t>
            </a:r>
          </a:p>
        </p:txBody>
      </p:sp>
      <p:sp>
        <p:nvSpPr>
          <p:cNvPr id="4" name="Date Placeholder 3"/>
          <p:cNvSpPr>
            <a:spLocks noGrp="1"/>
          </p:cNvSpPr>
          <p:nvPr>
            <p:ph type="dt" sz="half" idx="10"/>
          </p:nvPr>
        </p:nvSpPr>
        <p:spPr/>
        <p:txBody>
          <a:bodyPr/>
          <a:lstStyle/>
          <a:p>
            <a:fld id="{E6178239-735C-4AF4-8509-4351206C08A2}"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843160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9"/>
            <a:ext cx="5001611" cy="1114960"/>
          </a:xfrm>
        </p:spPr>
        <p:txBody>
          <a:bodyPr anchor="b">
            <a:normAutofit/>
          </a:bodyPr>
          <a:lstStyle>
            <a:lvl1pPr algn="l">
              <a:defRPr sz="5250" b="1" baseline="0">
                <a:solidFill>
                  <a:schemeClr val="bg1"/>
                </a:solidFill>
              </a:defRPr>
            </a:lvl1pPr>
          </a:lstStyle>
          <a:p>
            <a:r>
              <a:rPr lang="en-US" dirty="0"/>
              <a:t>Thank you</a:t>
            </a:r>
          </a:p>
        </p:txBody>
      </p:sp>
      <p:sp>
        <p:nvSpPr>
          <p:cNvPr id="7" name="Text Placeholder 6"/>
          <p:cNvSpPr>
            <a:spLocks noGrp="1"/>
          </p:cNvSpPr>
          <p:nvPr>
            <p:ph type="body" sz="quarter" idx="13"/>
          </p:nvPr>
        </p:nvSpPr>
        <p:spPr>
          <a:xfrm>
            <a:off x="1979294" y="4554849"/>
            <a:ext cx="6841345" cy="1315016"/>
          </a:xfrm>
        </p:spPr>
        <p:txBody>
          <a:bodyPr>
            <a:normAutofit/>
          </a:bodyPr>
          <a:lstStyle>
            <a:lvl1pPr marL="0" indent="0" algn="l">
              <a:buNone/>
              <a:defRPr sz="1800" b="1">
                <a:solidFill>
                  <a:schemeClr val="bg1"/>
                </a:solidFill>
              </a:defRPr>
            </a:lvl1pPr>
          </a:lstStyle>
          <a:p>
            <a:pPr lvl="0"/>
            <a:r>
              <a:rPr lang="en-US"/>
              <a:t>Edit Master text styles</a:t>
            </a:r>
          </a:p>
        </p:txBody>
      </p:sp>
      <p:sp>
        <p:nvSpPr>
          <p:cNvPr id="3" name="Date Placeholder 2"/>
          <p:cNvSpPr>
            <a:spLocks noGrp="1"/>
          </p:cNvSpPr>
          <p:nvPr>
            <p:ph type="dt" sz="half" idx="10"/>
          </p:nvPr>
        </p:nvSpPr>
        <p:spPr/>
        <p:txBody>
          <a:bodyPr/>
          <a:lstStyle/>
          <a:p>
            <a:fld id="{C8CAD44B-E5FD-4DC9-9030-8668C8AF7465}"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3264D530-B60B-4A5A-91C0-C766C58A4783}"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3" name="Line 12"/>
          <p:cNvCxnSpPr/>
          <p:nvPr userDrawn="1"/>
        </p:nvCxnSpPr>
        <p:spPr>
          <a:xfrm>
            <a:off x="838201" y="4277575"/>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713654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30" y="2647782"/>
            <a:ext cx="7664860" cy="1944087"/>
          </a:xfrm>
        </p:spPr>
        <p:txBody>
          <a:bodyPr anchor="b">
            <a:noAutofit/>
          </a:bodyPr>
          <a:lstStyle>
            <a:lvl1pPr algn="l">
              <a:defRPr sz="5250" b="1">
                <a:solidFill>
                  <a:srgbClr val="FFC600"/>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68230" y="4906347"/>
            <a:ext cx="7664860" cy="654691"/>
          </a:xfrm>
        </p:spPr>
        <p:txBody>
          <a:bodyPr anchor="t"/>
          <a:lstStyle>
            <a:lvl1pPr marL="0" indent="0" algn="l">
              <a:buNone/>
              <a:defRPr sz="2700" b="1">
                <a:solidFill>
                  <a:schemeClr val="accent1"/>
                </a:solidFill>
                <a:latin typeface="+mj-lt"/>
              </a:defRPr>
            </a:lvl1pPr>
            <a:lvl2pPr marL="342912" indent="0" algn="ctr">
              <a:buNone/>
              <a:defRPr sz="1500"/>
            </a:lvl2pPr>
            <a:lvl3pPr marL="685824" indent="0" algn="ctr">
              <a:buNone/>
              <a:defRPr sz="1351"/>
            </a:lvl3pPr>
            <a:lvl4pPr marL="1028735" indent="0" algn="ctr">
              <a:buNone/>
              <a:defRPr sz="1200"/>
            </a:lvl4pPr>
            <a:lvl5pPr marL="1371647" indent="0" algn="ctr">
              <a:buNone/>
              <a:defRPr sz="1200"/>
            </a:lvl5pPr>
            <a:lvl6pPr marL="1714559" indent="0" algn="ctr">
              <a:buNone/>
              <a:defRPr sz="1200"/>
            </a:lvl6pPr>
            <a:lvl7pPr marL="2057470" indent="0" algn="ctr">
              <a:buNone/>
              <a:defRPr sz="1200"/>
            </a:lvl7pPr>
            <a:lvl8pPr marL="2400382" indent="0" algn="ctr">
              <a:buNone/>
              <a:defRPr sz="1200"/>
            </a:lvl8pPr>
            <a:lvl9pPr marL="27432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mj-lt"/>
              </a:defRPr>
            </a:lvl1pPr>
          </a:lstStyle>
          <a:p>
            <a:fld id="{3367E4FF-408F-4B46-8D26-2CE6A143A2BF}"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lvl1pPr>
              <a:defRPr>
                <a:latin typeface="+mj-lt"/>
              </a:defRPr>
            </a:lvl1p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lvl1pPr>
              <a:defRPr>
                <a:latin typeface="+mj-lt"/>
              </a:defRPr>
            </a:lvl1p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5" name="Line 6"/>
          <p:cNvCxnSpPr/>
          <p:nvPr/>
        </p:nvCxnSpPr>
        <p:spPr>
          <a:xfrm>
            <a:off x="3368230" y="4711002"/>
            <a:ext cx="76648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602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147486"/>
            <a:ext cx="7096431"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95189708-D9F2-4200-8B4C-9BF1C13B18C9}"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1592816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8" y="461275"/>
            <a:ext cx="8841193" cy="798296"/>
          </a:xfrm>
        </p:spPr>
        <p:txBody>
          <a:bodyPr anchor="b">
            <a:noAutofit/>
          </a:bodyPr>
          <a:lstStyle>
            <a:lvl1pPr>
              <a:defRPr sz="3751" b="1"/>
            </a:lvl1pPr>
          </a:lstStyle>
          <a:p>
            <a:r>
              <a:rPr lang="en-US"/>
              <a:t>Click to edit Master title style</a:t>
            </a:r>
            <a:endParaRPr lang="en-US" dirty="0"/>
          </a:p>
        </p:txBody>
      </p:sp>
      <p:sp>
        <p:nvSpPr>
          <p:cNvPr id="3" name="Text Placeholder 2"/>
          <p:cNvSpPr>
            <a:spLocks noGrp="1"/>
          </p:cNvSpPr>
          <p:nvPr>
            <p:ph type="body" idx="1"/>
          </p:nvPr>
        </p:nvSpPr>
        <p:spPr>
          <a:xfrm>
            <a:off x="2449437" y="1856469"/>
            <a:ext cx="8841193" cy="549117"/>
          </a:xfrm>
        </p:spPr>
        <p:txBody>
          <a:bodyPr>
            <a:normAutofit/>
          </a:bodyPr>
          <a:lstStyle>
            <a:lvl1pPr marL="0" indent="0">
              <a:buNone/>
              <a:defRPr sz="2400" b="1">
                <a:solidFill>
                  <a:schemeClr val="accent1"/>
                </a:solidFill>
                <a:latin typeface="+mj-lt"/>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37" y="2654084"/>
            <a:ext cx="8841193" cy="3418886"/>
          </a:xfrm>
        </p:spPr>
        <p:txBody>
          <a:bodyPr>
            <a:normAutofit/>
          </a:bodyPr>
          <a:lstStyle>
            <a:lvl1pPr marL="257190" indent="-257190">
              <a:buFont typeface="Arial" panose="020B0604020202020204" pitchFamily="34" charset="0"/>
              <a:buChar char="•"/>
              <a:defRPr sz="1800">
                <a:solidFill>
                  <a:schemeClr val="bg1"/>
                </a:solidFill>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dirty="0"/>
              <a:t>Click to edit Master text styles </a:t>
            </a:r>
          </a:p>
          <a:p>
            <a:pPr lvl="0"/>
            <a:r>
              <a:rPr lang="en-US" dirty="0"/>
              <a:t>Click to edit Master text styles </a:t>
            </a:r>
          </a:p>
          <a:p>
            <a:pPr lvl="0"/>
            <a:r>
              <a:rPr lang="en-US" dirty="0"/>
              <a:t>Click to edit Master text styles</a:t>
            </a:r>
          </a:p>
          <a:p>
            <a:pPr lvl="0"/>
            <a:r>
              <a:rPr lang="en-US" dirty="0"/>
              <a:t>Click to edit Master text styles</a:t>
            </a:r>
          </a:p>
        </p:txBody>
      </p:sp>
      <p:sp>
        <p:nvSpPr>
          <p:cNvPr id="4" name="Date Placeholder 3"/>
          <p:cNvSpPr>
            <a:spLocks noGrp="1"/>
          </p:cNvSpPr>
          <p:nvPr>
            <p:ph type="dt" sz="half" idx="10"/>
          </p:nvPr>
        </p:nvSpPr>
        <p:spPr/>
        <p:txBody>
          <a:bodyPr/>
          <a:lstStyle>
            <a:lvl1pPr algn="ctr">
              <a:defRPr/>
            </a:lvl1pPr>
          </a:lstStyle>
          <a:p>
            <a:fld id="{4F9393A9-F72C-4D2D-BC34-45232655DDDD}"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6" name="Line 15"/>
          <p:cNvCxnSpPr/>
          <p:nvPr/>
        </p:nvCxnSpPr>
        <p:spPr>
          <a:xfrm flipV="1">
            <a:off x="2437596" y="1404432"/>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3996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30" y="664916"/>
            <a:ext cx="8388457"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1" y="1681843"/>
            <a:ext cx="4572000" cy="3657600"/>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1C624A05-20EF-4408-8142-47EB1E45251A}"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p:nvCxnSpPr>
        <p:spPr>
          <a:xfrm flipV="1">
            <a:off x="2462924" y="1473497"/>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0586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9" y="664916"/>
            <a:ext cx="8890875"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6" y="1828300"/>
            <a:ext cx="4282067" cy="435133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5" y="1828300"/>
            <a:ext cx="4282067" cy="4351338"/>
          </a:xfrm>
        </p:spPr>
        <p:txBody>
          <a:bodyPr>
            <a:normAutofit/>
          </a:bodyPr>
          <a:lstStyle>
            <a:lvl1pPr marL="256001" indent="-256001">
              <a:buFont typeface="+mj-lt"/>
              <a:buAutoNum type="arabicPeriod"/>
              <a:defRPr lang="en-US" dirty="0" smtClean="0"/>
            </a:lvl1pPr>
            <a:lvl2pPr marL="512000" indent="-256001" defTabSz="685841">
              <a:buFont typeface="+mj-lt"/>
              <a:buAutoNum type="alphaLcPeriod"/>
              <a:defRPr lang="en-US" dirty="0" smtClean="0"/>
            </a:lvl2pPr>
            <a:lvl3pPr marL="814436" indent="-302437">
              <a:buFont typeface="+mj-lt"/>
              <a:buAutoNum type="romanLcPeriod"/>
              <a:defRPr lang="en-US" dirty="0" smtClean="0"/>
            </a:lvl3pPr>
            <a:lvl4pPr marL="814436" indent="0">
              <a:buFont typeface="+mj-lt"/>
              <a:buNone/>
              <a:defRPr sz="1800"/>
            </a:lvl4pPr>
            <a:lvl5pPr marL="1160928"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F9771DEE-C7C9-4B0C-86CE-8E22955FFD9B}"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p:nvCxnSpPr>
        <p:spPr>
          <a:xfrm>
            <a:off x="2462929" y="1475284"/>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8402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4" y="250732"/>
            <a:ext cx="7199669" cy="1194619"/>
          </a:xfrm>
        </p:spPr>
        <p:txBody>
          <a:bodyPr anchor="ctr">
            <a:noAutofit/>
          </a:bodyPr>
          <a:lstStyle>
            <a:lvl1pPr>
              <a:defRPr sz="3751" b="1">
                <a:solidFill>
                  <a:srgbClr val="FFC600"/>
                </a:solidFill>
              </a:defRPr>
            </a:lvl1pPr>
          </a:lstStyle>
          <a:p>
            <a:r>
              <a:rPr lang="en-US" dirty="0"/>
              <a:t>Click to edit Master title style</a:t>
            </a:r>
          </a:p>
        </p:txBody>
      </p:sp>
      <p:sp>
        <p:nvSpPr>
          <p:cNvPr id="27" name="Text Placeholder 26"/>
          <p:cNvSpPr>
            <a:spLocks noGrp="1"/>
          </p:cNvSpPr>
          <p:nvPr>
            <p:ph type="body" sz="quarter" idx="14"/>
          </p:nvPr>
        </p:nvSpPr>
        <p:spPr>
          <a:xfrm>
            <a:off x="836913" y="2200591"/>
            <a:ext cx="7821481"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4496287C-6521-443F-9FFE-F2B6395507F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1238868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507527" y="44001"/>
            <a:ext cx="9846275" cy="1325563"/>
          </a:xfrm>
        </p:spPr>
        <p:txBody>
          <a:bodyPr/>
          <a:lstStyle>
            <a:lvl1pPr>
              <a:defRPr>
                <a:solidFill>
                  <a:srgbClr val="182450"/>
                </a:solidFill>
              </a:defRPr>
            </a:lvl1pPr>
          </a:lstStyle>
          <a:p>
            <a:r>
              <a:rPr lang="en-US"/>
              <a:t>Click to edit Master title style</a:t>
            </a:r>
            <a:endParaRPr lang="en-US" dirty="0"/>
          </a:p>
        </p:txBody>
      </p:sp>
      <p:sp>
        <p:nvSpPr>
          <p:cNvPr id="7" name="Chart Placeholder 6"/>
          <p:cNvSpPr>
            <a:spLocks noGrp="1"/>
          </p:cNvSpPr>
          <p:nvPr>
            <p:ph type="chart" sz="quarter" idx="13"/>
          </p:nvPr>
        </p:nvSpPr>
        <p:spPr>
          <a:xfrm>
            <a:off x="1507525" y="368620"/>
            <a:ext cx="9846275" cy="5747207"/>
          </a:xfrm>
        </p:spPr>
        <p:txBody>
          <a:bodyPr anchor="ctr"/>
          <a:lstStyle>
            <a:lvl1pPr algn="ctr">
              <a:defRPr/>
            </a:lvl1pPr>
          </a:lstStyle>
          <a:p>
            <a:r>
              <a:rPr lang="en-US" dirty="0"/>
              <a:t>Click icon to add chart</a:t>
            </a:r>
          </a:p>
        </p:txBody>
      </p:sp>
      <p:sp>
        <p:nvSpPr>
          <p:cNvPr id="3" name="Date Placeholder 2"/>
          <p:cNvSpPr>
            <a:spLocks noGrp="1"/>
          </p:cNvSpPr>
          <p:nvPr>
            <p:ph type="dt" sz="half" idx="10"/>
          </p:nvPr>
        </p:nvSpPr>
        <p:spPr>
          <a:xfrm>
            <a:off x="1207365" y="6356362"/>
            <a:ext cx="1692676" cy="365125"/>
          </a:xfrm>
        </p:spPr>
        <p:txBody>
          <a:bodyPr/>
          <a:lstStyle/>
          <a:p>
            <a:fld id="{6527A42F-F28F-4D10-A33A-71FE5012A77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a:xfrm>
            <a:off x="3184127" y="6356362"/>
            <a:ext cx="6285388" cy="365125"/>
          </a:xfrm>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a:xfrm>
            <a:off x="9753604" y="6356362"/>
            <a:ext cx="1600201" cy="365125"/>
          </a:xfrm>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359098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30" y="664916"/>
            <a:ext cx="8388457" cy="743000"/>
          </a:xfrm>
          <a:effectLst/>
        </p:spPr>
        <p:txBody>
          <a:bodyPr anchor="b">
            <a:noAutofit/>
          </a:bodyPr>
          <a:lstStyle>
            <a:lvl1pPr>
              <a:defRPr sz="3300" b="1"/>
            </a:lvl1pPr>
          </a:lstStyle>
          <a:p>
            <a:r>
              <a:rPr lang="en-US"/>
              <a:t>Click to edit Master title style</a:t>
            </a:r>
            <a:endParaRPr lang="en-US" dirty="0"/>
          </a:p>
        </p:txBody>
      </p:sp>
      <p:sp>
        <p:nvSpPr>
          <p:cNvPr id="3" name="Content Placeholder 2"/>
          <p:cNvSpPr>
            <a:spLocks noGrp="1"/>
          </p:cNvSpPr>
          <p:nvPr>
            <p:ph sz="half" idx="1"/>
          </p:nvPr>
        </p:nvSpPr>
        <p:spPr>
          <a:xfrm>
            <a:off x="2461633" y="1681843"/>
            <a:ext cx="8385049" cy="449884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3C1FC975-EF20-421C-AD1D-CCD849E5A302}" type="datetime1">
              <a:rPr lang="en-US" smtClean="0"/>
              <a:t>3/24/2018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1400" b="1">
                <a:solidFill>
                  <a:schemeClr val="bg1"/>
                </a:solidFill>
              </a:defRPr>
            </a:lvl1pPr>
          </a:lstStyle>
          <a:p>
            <a:fld id="{23FAF241-A4C7-4445-B23A-055E3967AFEF}" type="slidenum">
              <a:rPr lang="en-US" smtClean="0"/>
              <a:pPr/>
              <a:t>‹#›</a:t>
            </a:fld>
            <a:endParaRPr lang="en-US" dirty="0"/>
          </a:p>
        </p:txBody>
      </p:sp>
      <p:cxnSp>
        <p:nvCxnSpPr>
          <p:cNvPr id="10" name="Line 9"/>
          <p:cNvCxnSpPr/>
          <p:nvPr/>
        </p:nvCxnSpPr>
        <p:spPr>
          <a:xfrm flipV="1">
            <a:off x="2462924" y="1473497"/>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2425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rgbClr val="FFC600"/>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5486400" cy="457200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AC159736-4C2C-4B3A-BD72-1BC536F0F084}"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2873415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rgbClr val="FFC600"/>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5"/>
          </p:nvPr>
        </p:nvSpPr>
        <p:spPr>
          <a:xfrm>
            <a:off x="6561364"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1B4F814A-58A5-4591-B8BF-350239DBC56F}"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120866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910" y="250725"/>
            <a:ext cx="7186215"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                                                                                                                                                                                                                                 </a:t>
            </a:r>
          </a:p>
        </p:txBody>
      </p:sp>
      <p:sp>
        <p:nvSpPr>
          <p:cNvPr id="11" name="Text Placeholder 6"/>
          <p:cNvSpPr>
            <a:spLocks noGrp="1"/>
          </p:cNvSpPr>
          <p:nvPr>
            <p:ph type="body" sz="quarter" idx="15" hasCustomPrompt="1"/>
          </p:nvPr>
        </p:nvSpPr>
        <p:spPr>
          <a:xfrm>
            <a:off x="9289107" y="5486864"/>
            <a:ext cx="2441747" cy="503238"/>
          </a:xfrm>
        </p:spPr>
        <p:txBody>
          <a:bodyPr>
            <a:normAutofit/>
          </a:bodyPr>
          <a:lstStyle>
            <a:lvl1pPr marL="0" indent="0" algn="ctr">
              <a:buNone/>
              <a:defRPr sz="2100" b="1">
                <a:solidFill>
                  <a:schemeClr val="accent1"/>
                </a:solidFill>
              </a:defRPr>
            </a:lvl1pPr>
          </a:lstStyle>
          <a:p>
            <a:pPr lvl="0"/>
            <a:r>
              <a:rPr lang="en-US" dirty="0"/>
              <a:t>Questions?</a:t>
            </a:r>
          </a:p>
        </p:txBody>
      </p:sp>
      <p:sp>
        <p:nvSpPr>
          <p:cNvPr id="4" name="Date Placeholder 3"/>
          <p:cNvSpPr>
            <a:spLocks noGrp="1"/>
          </p:cNvSpPr>
          <p:nvPr>
            <p:ph type="dt" sz="half" idx="10"/>
          </p:nvPr>
        </p:nvSpPr>
        <p:spPr/>
        <p:txBody>
          <a:bodyPr/>
          <a:lstStyle/>
          <a:p>
            <a:fld id="{AC60921B-EC9E-4F80-B625-2F9CB6EBFB89}"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109485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9"/>
            <a:ext cx="5001611" cy="1114960"/>
          </a:xfrm>
        </p:spPr>
        <p:txBody>
          <a:bodyPr anchor="b">
            <a:normAutofit/>
          </a:bodyPr>
          <a:lstStyle>
            <a:lvl1pPr algn="l">
              <a:defRPr sz="5250" b="1" baseline="0">
                <a:solidFill>
                  <a:schemeClr val="bg1"/>
                </a:solidFill>
              </a:defRPr>
            </a:lvl1pPr>
          </a:lstStyle>
          <a:p>
            <a:r>
              <a:rPr lang="en-US" dirty="0"/>
              <a:t>Thank you</a:t>
            </a:r>
          </a:p>
        </p:txBody>
      </p:sp>
      <p:sp>
        <p:nvSpPr>
          <p:cNvPr id="7" name="Text Placeholder 6"/>
          <p:cNvSpPr>
            <a:spLocks noGrp="1"/>
          </p:cNvSpPr>
          <p:nvPr>
            <p:ph type="body" sz="quarter" idx="13"/>
          </p:nvPr>
        </p:nvSpPr>
        <p:spPr>
          <a:xfrm>
            <a:off x="1979294" y="4554849"/>
            <a:ext cx="6841345" cy="1315016"/>
          </a:xfrm>
        </p:spPr>
        <p:txBody>
          <a:bodyPr>
            <a:normAutofit/>
          </a:bodyPr>
          <a:lstStyle>
            <a:lvl1pPr marL="0" indent="0" algn="l">
              <a:buNone/>
              <a:defRPr sz="1800" b="1">
                <a:solidFill>
                  <a:schemeClr val="bg1"/>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247D3DB3-1F2D-4AD9-9406-91050D6028C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3" name="Line 12"/>
          <p:cNvCxnSpPr/>
          <p:nvPr/>
        </p:nvCxnSpPr>
        <p:spPr>
          <a:xfrm>
            <a:off x="838201" y="4277575"/>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797226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15F8F9-74D1-42C8-AEA1-70718D710570}"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3953509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230" y="2647782"/>
            <a:ext cx="7664860" cy="1944087"/>
          </a:xfrm>
        </p:spPr>
        <p:txBody>
          <a:bodyPr anchor="b">
            <a:noAutofit/>
          </a:bodyPr>
          <a:lstStyle>
            <a:lvl1pPr algn="l">
              <a:defRPr sz="525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68230" y="4906347"/>
            <a:ext cx="7664860" cy="654691"/>
          </a:xfrm>
        </p:spPr>
        <p:txBody>
          <a:bodyPr anchor="t"/>
          <a:lstStyle>
            <a:lvl1pPr marL="0" indent="0" algn="l">
              <a:buNone/>
              <a:defRPr sz="2700" b="1">
                <a:solidFill>
                  <a:schemeClr val="accent1"/>
                </a:solidFill>
              </a:defRPr>
            </a:lvl1pPr>
            <a:lvl2pPr marL="342912" indent="0" algn="ctr">
              <a:buNone/>
              <a:defRPr sz="1500"/>
            </a:lvl2pPr>
            <a:lvl3pPr marL="685824" indent="0" algn="ctr">
              <a:buNone/>
              <a:defRPr sz="1351"/>
            </a:lvl3pPr>
            <a:lvl4pPr marL="1028735" indent="0" algn="ctr">
              <a:buNone/>
              <a:defRPr sz="1200"/>
            </a:lvl4pPr>
            <a:lvl5pPr marL="1371647" indent="0" algn="ctr">
              <a:buNone/>
              <a:defRPr sz="1200"/>
            </a:lvl5pPr>
            <a:lvl6pPr marL="1714559" indent="0" algn="ctr">
              <a:buNone/>
              <a:defRPr sz="1200"/>
            </a:lvl6pPr>
            <a:lvl7pPr marL="2057470" indent="0" algn="ctr">
              <a:buNone/>
              <a:defRPr sz="1200"/>
            </a:lvl7pPr>
            <a:lvl8pPr marL="2400382" indent="0" algn="ctr">
              <a:buNone/>
              <a:defRPr sz="1200"/>
            </a:lvl8pPr>
            <a:lvl9pPr marL="27432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4A74B5-2035-4433-85ED-9B8C3EE5ACE0}"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5" name="Line 6"/>
          <p:cNvCxnSpPr/>
          <p:nvPr/>
        </p:nvCxnSpPr>
        <p:spPr>
          <a:xfrm>
            <a:off x="3368230" y="4711002"/>
            <a:ext cx="76648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530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3" y="147486"/>
            <a:ext cx="7096431"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D475FBA5-934F-4966-AFF5-816BE4A5BDDF}"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3483356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7598" y="461275"/>
            <a:ext cx="8841193" cy="798296"/>
          </a:xfrm>
        </p:spPr>
        <p:txBody>
          <a:bodyPr anchor="b">
            <a:noAutofit/>
          </a:bodyPr>
          <a:lstStyle>
            <a:lvl1pPr>
              <a:defRPr sz="3751" b="1"/>
            </a:lvl1pPr>
          </a:lstStyle>
          <a:p>
            <a:r>
              <a:rPr lang="en-US"/>
              <a:t>Click to edit Master title style</a:t>
            </a:r>
            <a:endParaRPr lang="en-US" dirty="0"/>
          </a:p>
        </p:txBody>
      </p:sp>
      <p:sp>
        <p:nvSpPr>
          <p:cNvPr id="3" name="Text Placeholder 2"/>
          <p:cNvSpPr>
            <a:spLocks noGrp="1"/>
          </p:cNvSpPr>
          <p:nvPr>
            <p:ph type="body" idx="1"/>
          </p:nvPr>
        </p:nvSpPr>
        <p:spPr>
          <a:xfrm>
            <a:off x="2449437" y="1856469"/>
            <a:ext cx="8841193" cy="549117"/>
          </a:xfrm>
        </p:spPr>
        <p:txBody>
          <a:bodyPr>
            <a:normAutofit/>
          </a:bodyPr>
          <a:lstStyle>
            <a:lvl1pPr marL="0" indent="0">
              <a:buNone/>
              <a:defRPr sz="2400" b="1">
                <a:solidFill>
                  <a:schemeClr val="accent1"/>
                </a:solidFill>
                <a:latin typeface="+mj-lt"/>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3" hasCustomPrompt="1"/>
          </p:nvPr>
        </p:nvSpPr>
        <p:spPr>
          <a:xfrm>
            <a:off x="2449437" y="2654084"/>
            <a:ext cx="8841193" cy="3418886"/>
          </a:xfrm>
        </p:spPr>
        <p:txBody>
          <a:bodyPr>
            <a:normAutofit/>
          </a:bodyPr>
          <a:lstStyle>
            <a:lvl1pPr marL="257190" indent="-257190">
              <a:buFont typeface="Arial" panose="020B0604020202020204" pitchFamily="34" charset="0"/>
              <a:buChar char="•"/>
              <a:defRPr sz="1800">
                <a:solidFill>
                  <a:schemeClr val="bg1"/>
                </a:solidFill>
              </a:defRPr>
            </a:lvl1pPr>
            <a:lvl2pPr marL="342912" indent="0">
              <a:buNone/>
              <a:defRPr sz="1500">
                <a:solidFill>
                  <a:schemeClr val="tx1">
                    <a:tint val="75000"/>
                  </a:schemeClr>
                </a:solidFill>
              </a:defRPr>
            </a:lvl2pPr>
            <a:lvl3pPr marL="685824" indent="0">
              <a:buNone/>
              <a:defRPr sz="1351">
                <a:solidFill>
                  <a:schemeClr val="tx1">
                    <a:tint val="75000"/>
                  </a:schemeClr>
                </a:solidFill>
              </a:defRPr>
            </a:lvl3pPr>
            <a:lvl4pPr marL="1028735" indent="0">
              <a:buNone/>
              <a:defRPr sz="1200">
                <a:solidFill>
                  <a:schemeClr val="tx1">
                    <a:tint val="75000"/>
                  </a:schemeClr>
                </a:solidFill>
              </a:defRPr>
            </a:lvl4pPr>
            <a:lvl5pPr marL="1371647" indent="0">
              <a:buNone/>
              <a:defRPr sz="1200">
                <a:solidFill>
                  <a:schemeClr val="tx1">
                    <a:tint val="75000"/>
                  </a:schemeClr>
                </a:solidFill>
              </a:defRPr>
            </a:lvl5pPr>
            <a:lvl6pPr marL="1714559" indent="0">
              <a:buNone/>
              <a:defRPr sz="1200">
                <a:solidFill>
                  <a:schemeClr val="tx1">
                    <a:tint val="75000"/>
                  </a:schemeClr>
                </a:solidFill>
              </a:defRPr>
            </a:lvl6pPr>
            <a:lvl7pPr marL="2057470" indent="0">
              <a:buNone/>
              <a:defRPr sz="1200">
                <a:solidFill>
                  <a:schemeClr val="tx1">
                    <a:tint val="75000"/>
                  </a:schemeClr>
                </a:solidFill>
              </a:defRPr>
            </a:lvl7pPr>
            <a:lvl8pPr marL="2400382" indent="0">
              <a:buNone/>
              <a:defRPr sz="1200">
                <a:solidFill>
                  <a:schemeClr val="tx1">
                    <a:tint val="75000"/>
                  </a:schemeClr>
                </a:solidFill>
              </a:defRPr>
            </a:lvl8pPr>
            <a:lvl9pPr marL="2743295" indent="0">
              <a:buNone/>
              <a:defRPr sz="1200">
                <a:solidFill>
                  <a:schemeClr val="tx1">
                    <a:tint val="75000"/>
                  </a:schemeClr>
                </a:solidFill>
              </a:defRPr>
            </a:lvl9pPr>
          </a:lstStyle>
          <a:p>
            <a:pPr lvl="0"/>
            <a:r>
              <a:rPr lang="en-US" dirty="0"/>
              <a:t>Click to edit Master text styles </a:t>
            </a:r>
          </a:p>
          <a:p>
            <a:pPr lvl="0"/>
            <a:r>
              <a:rPr lang="en-US" dirty="0"/>
              <a:t>Click to edit Master text styles </a:t>
            </a:r>
          </a:p>
          <a:p>
            <a:pPr lvl="0"/>
            <a:r>
              <a:rPr lang="en-US" dirty="0"/>
              <a:t>Click to edit Master text styles</a:t>
            </a:r>
          </a:p>
          <a:p>
            <a:pPr lvl="0"/>
            <a:r>
              <a:rPr lang="en-US" dirty="0"/>
              <a:t>Click to edit Master text styles</a:t>
            </a:r>
          </a:p>
        </p:txBody>
      </p:sp>
      <p:sp>
        <p:nvSpPr>
          <p:cNvPr id="4" name="Date Placeholder 3"/>
          <p:cNvSpPr>
            <a:spLocks noGrp="1"/>
          </p:cNvSpPr>
          <p:nvPr>
            <p:ph type="dt" sz="half" idx="10"/>
          </p:nvPr>
        </p:nvSpPr>
        <p:spPr/>
        <p:txBody>
          <a:bodyPr/>
          <a:lstStyle>
            <a:lvl1pPr algn="ctr">
              <a:defRPr/>
            </a:lvl1pPr>
          </a:lstStyle>
          <a:p>
            <a:fld id="{4120B74F-C48A-4640-87EC-4D0CD921FFE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6" name="Line 15"/>
          <p:cNvCxnSpPr/>
          <p:nvPr/>
        </p:nvCxnSpPr>
        <p:spPr>
          <a:xfrm flipV="1">
            <a:off x="2437596" y="1404432"/>
            <a:ext cx="8853031"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4688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30" y="664916"/>
            <a:ext cx="8388457"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1" y="1681843"/>
            <a:ext cx="4572000" cy="3657600"/>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3698ED79-33FA-4F3B-8A55-F5A47972DFF9}"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p:nvCxnSpPr>
        <p:spPr>
          <a:xfrm flipV="1">
            <a:off x="2462924" y="1473497"/>
            <a:ext cx="8412480" cy="178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1377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9" y="664916"/>
            <a:ext cx="8890875" cy="743000"/>
          </a:xfrm>
          <a:effectLst/>
        </p:spPr>
        <p:txBody>
          <a:bodyPr anchor="b">
            <a:noAutofit/>
          </a:bodyPr>
          <a:lstStyle>
            <a:lvl1pPr>
              <a:defRPr sz="3751" b="1"/>
            </a:lvl1pPr>
          </a:lstStyle>
          <a:p>
            <a:r>
              <a:rPr lang="en-US"/>
              <a:t>Click to edit Master title style</a:t>
            </a:r>
            <a:endParaRPr lang="en-US" dirty="0"/>
          </a:p>
        </p:txBody>
      </p:sp>
      <p:sp>
        <p:nvSpPr>
          <p:cNvPr id="3" name="Content Placeholder 2"/>
          <p:cNvSpPr>
            <a:spLocks noGrp="1"/>
          </p:cNvSpPr>
          <p:nvPr>
            <p:ph sz="half" idx="1"/>
          </p:nvPr>
        </p:nvSpPr>
        <p:spPr>
          <a:xfrm>
            <a:off x="2461636" y="1828300"/>
            <a:ext cx="4282067" cy="435133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5" y="1828300"/>
            <a:ext cx="4282067" cy="4351338"/>
          </a:xfrm>
        </p:spPr>
        <p:txBody>
          <a:bodyPr>
            <a:normAutofit/>
          </a:bodyPr>
          <a:lstStyle>
            <a:lvl1pPr marL="256001" indent="-256001">
              <a:buFont typeface="+mj-lt"/>
              <a:buAutoNum type="arabicPeriod"/>
              <a:defRPr lang="en-US" dirty="0" smtClean="0"/>
            </a:lvl1pPr>
            <a:lvl2pPr marL="512000" indent="-256001" defTabSz="685841">
              <a:buFont typeface="+mj-lt"/>
              <a:buAutoNum type="alphaLcPeriod"/>
              <a:defRPr lang="en-US" dirty="0" smtClean="0"/>
            </a:lvl2pPr>
            <a:lvl3pPr marL="814436" indent="-302437">
              <a:buFont typeface="+mj-lt"/>
              <a:buAutoNum type="romanLcPeriod"/>
              <a:defRPr lang="en-US" dirty="0" smtClean="0"/>
            </a:lvl3pPr>
            <a:lvl4pPr marL="814436" indent="0">
              <a:buFont typeface="+mj-lt"/>
              <a:buNone/>
              <a:defRPr sz="1800"/>
            </a:lvl4pPr>
            <a:lvl5pPr marL="1160928"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821F6D85-43E1-4CD5-8027-17A286D70E35}"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022167">
                  <a:lumMod val="40000"/>
                  <a:lumOff val="60000"/>
                </a:srgbClr>
              </a:solidFill>
            </a:endParaRPr>
          </a:p>
        </p:txBody>
      </p:sp>
      <p:sp>
        <p:nvSpPr>
          <p:cNvPr id="7" name="Slide Number Placeholder 6"/>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0" name="Line 9"/>
          <p:cNvCxnSpPr/>
          <p:nvPr/>
        </p:nvCxnSpPr>
        <p:spPr>
          <a:xfrm>
            <a:off x="2462929" y="1475284"/>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734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2929" y="664916"/>
            <a:ext cx="8890875" cy="743000"/>
          </a:xfrm>
          <a:effectLst/>
        </p:spPr>
        <p:txBody>
          <a:bodyPr anchor="b">
            <a:noAutofit/>
          </a:bodyPr>
          <a:lstStyle>
            <a:lvl1pPr>
              <a:defRPr sz="3300" b="1"/>
            </a:lvl1pPr>
          </a:lstStyle>
          <a:p>
            <a:r>
              <a:rPr lang="en-US"/>
              <a:t>Click to edit Master title style</a:t>
            </a:r>
            <a:endParaRPr lang="en-US" dirty="0"/>
          </a:p>
        </p:txBody>
      </p:sp>
      <p:sp>
        <p:nvSpPr>
          <p:cNvPr id="3" name="Content Placeholder 2"/>
          <p:cNvSpPr>
            <a:spLocks noGrp="1"/>
          </p:cNvSpPr>
          <p:nvPr>
            <p:ph sz="half" idx="1"/>
          </p:nvPr>
        </p:nvSpPr>
        <p:spPr>
          <a:xfrm>
            <a:off x="2461636" y="1828300"/>
            <a:ext cx="4282067" cy="4351338"/>
          </a:xfrm>
        </p:spPr>
        <p:txBody>
          <a:bodyPr>
            <a:normAutofit/>
          </a:bodyPr>
          <a:lstStyle>
            <a:lvl1pPr marL="256001" indent="-256001">
              <a:buFont typeface="+mj-lt"/>
              <a:buAutoNum type="arabicPeriod"/>
              <a:defRPr sz="1800"/>
            </a:lvl1pPr>
            <a:lvl2pPr marL="512000" indent="-256001" defTabSz="685841">
              <a:buFont typeface="+mj-lt"/>
              <a:buAutoNum type="alphaLcPeriod"/>
              <a:defRPr sz="1800"/>
            </a:lvl2pPr>
            <a:lvl3pPr marL="814436" indent="-302437">
              <a:buFont typeface="+mj-lt"/>
              <a:buAutoNum type="romanLcPeriod"/>
              <a:defRPr sz="1800"/>
            </a:lvl3pPr>
            <a:lvl4pPr marL="814436" indent="0">
              <a:buFont typeface="+mj-lt"/>
              <a:buNone/>
              <a:defRPr sz="1800"/>
            </a:lvl4pPr>
            <a:lvl5pPr marL="1160928" indent="0">
              <a:buFont typeface="+mj-lt"/>
              <a:buNone/>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3"/>
          </p:nvPr>
        </p:nvSpPr>
        <p:spPr>
          <a:xfrm>
            <a:off x="7071735" y="1828300"/>
            <a:ext cx="4282067" cy="4351338"/>
          </a:xfrm>
        </p:spPr>
        <p:txBody>
          <a:bodyPr>
            <a:normAutofit/>
          </a:bodyPr>
          <a:lstStyle>
            <a:lvl1pPr marL="256001" indent="-256001">
              <a:buFont typeface="+mj-lt"/>
              <a:buAutoNum type="arabicPeriod"/>
              <a:defRPr lang="en-US" dirty="0" smtClean="0"/>
            </a:lvl1pPr>
            <a:lvl2pPr marL="512000" indent="-256001" defTabSz="685841">
              <a:buFont typeface="+mj-lt"/>
              <a:buAutoNum type="alphaLcPeriod"/>
              <a:defRPr lang="en-US" dirty="0" smtClean="0"/>
            </a:lvl2pPr>
            <a:lvl3pPr marL="814436" indent="-302437">
              <a:buFont typeface="+mj-lt"/>
              <a:buAutoNum type="romanLcPeriod"/>
              <a:defRPr lang="en-US" dirty="0" smtClean="0"/>
            </a:lvl3pPr>
            <a:lvl4pPr marL="814436" indent="0">
              <a:buFont typeface="+mj-lt"/>
              <a:buNone/>
              <a:defRPr sz="1800"/>
            </a:lvl4pPr>
            <a:lvl5pPr marL="1160928" indent="0">
              <a:buFont typeface="+mj-lt"/>
              <a:buNone/>
              <a:defRPr lang="en-US" dirty="0" smtClean="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lgn="ctr">
              <a:defRPr/>
            </a:lvl1pPr>
          </a:lstStyle>
          <a:p>
            <a:fld id="{64CDDAA1-DA54-4777-A338-D08BD0BC6638}" type="datetime1">
              <a:rPr lang="en-US" smtClean="0"/>
              <a:t>3/24/2018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1400" b="1">
                <a:solidFill>
                  <a:schemeClr val="bg1"/>
                </a:solidFill>
              </a:defRPr>
            </a:lvl1pPr>
          </a:lstStyle>
          <a:p>
            <a:fld id="{23FAF241-A4C7-4445-B23A-055E3967AFEF}" type="slidenum">
              <a:rPr lang="en-US" smtClean="0"/>
              <a:pPr/>
              <a:t>‹#›</a:t>
            </a:fld>
            <a:endParaRPr lang="en-US" dirty="0"/>
          </a:p>
        </p:txBody>
      </p:sp>
      <p:cxnSp>
        <p:nvCxnSpPr>
          <p:cNvPr id="10" name="Line 9"/>
          <p:cNvCxnSpPr/>
          <p:nvPr/>
        </p:nvCxnSpPr>
        <p:spPr>
          <a:xfrm>
            <a:off x="2462929" y="1475284"/>
            <a:ext cx="8890875" cy="20096"/>
          </a:xfrm>
          <a:prstGeom prst="line">
            <a:avLst/>
          </a:prstGeom>
          <a:ln w="57150">
            <a:solidFill>
              <a:schemeClr val="accent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10747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4" y="250732"/>
            <a:ext cx="7199669" cy="1194619"/>
          </a:xfrm>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200591"/>
            <a:ext cx="7821481"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5BF56C33-3FA8-4C68-A3DF-9E19799F0B94}"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213126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507527" y="44001"/>
            <a:ext cx="9846275" cy="1325563"/>
          </a:xfrm>
        </p:spPr>
        <p:txBody>
          <a:bodyPr/>
          <a:lstStyle>
            <a:lvl1pPr>
              <a:defRPr>
                <a:solidFill>
                  <a:srgbClr val="182450"/>
                </a:solidFill>
              </a:defRPr>
            </a:lvl1pPr>
          </a:lstStyle>
          <a:p>
            <a:r>
              <a:rPr lang="en-US"/>
              <a:t>Click to edit Master title style</a:t>
            </a:r>
            <a:endParaRPr lang="en-US" dirty="0"/>
          </a:p>
        </p:txBody>
      </p:sp>
      <p:sp>
        <p:nvSpPr>
          <p:cNvPr id="7" name="Chart Placeholder 6"/>
          <p:cNvSpPr>
            <a:spLocks noGrp="1"/>
          </p:cNvSpPr>
          <p:nvPr>
            <p:ph type="chart" sz="quarter" idx="13"/>
          </p:nvPr>
        </p:nvSpPr>
        <p:spPr>
          <a:xfrm>
            <a:off x="1507525" y="368620"/>
            <a:ext cx="9846275" cy="5747207"/>
          </a:xfrm>
        </p:spPr>
        <p:txBody>
          <a:bodyPr anchor="ctr"/>
          <a:lstStyle>
            <a:lvl1pPr algn="ctr">
              <a:defRPr/>
            </a:lvl1pPr>
          </a:lstStyle>
          <a:p>
            <a:r>
              <a:rPr lang="en-US" dirty="0"/>
              <a:t>Click icon to add chart</a:t>
            </a:r>
          </a:p>
        </p:txBody>
      </p:sp>
      <p:sp>
        <p:nvSpPr>
          <p:cNvPr id="3" name="Date Placeholder 2"/>
          <p:cNvSpPr>
            <a:spLocks noGrp="1"/>
          </p:cNvSpPr>
          <p:nvPr>
            <p:ph type="dt" sz="half" idx="10"/>
          </p:nvPr>
        </p:nvSpPr>
        <p:spPr>
          <a:xfrm>
            <a:off x="1207365" y="6356362"/>
            <a:ext cx="1692676" cy="365125"/>
          </a:xfrm>
        </p:spPr>
        <p:txBody>
          <a:bodyPr/>
          <a:lstStyle/>
          <a:p>
            <a:fld id="{42BFB5AE-A7F3-4F1F-9272-2D07C7F1FA90}"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a:xfrm>
            <a:off x="3184127" y="6356362"/>
            <a:ext cx="6285388" cy="365125"/>
          </a:xfrm>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a:xfrm>
            <a:off x="9753604" y="6356362"/>
            <a:ext cx="1600201" cy="365125"/>
          </a:xfrm>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263117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chemeClr val="bg1"/>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5486400" cy="457200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BF77CB17-FC46-40B7-993D-C80B8073C108}"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1946261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chemeClr val="bg1"/>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5"/>
          </p:nvPr>
        </p:nvSpPr>
        <p:spPr>
          <a:xfrm>
            <a:off x="6561364"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C9AD51FB-8878-4DAD-BACE-195A0F57F0A1}"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613747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910" y="250725"/>
            <a:ext cx="7186215"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                                                                                                                                                                                                                                 </a:t>
            </a:r>
          </a:p>
        </p:txBody>
      </p:sp>
      <p:sp>
        <p:nvSpPr>
          <p:cNvPr id="11" name="Text Placeholder 6"/>
          <p:cNvSpPr>
            <a:spLocks noGrp="1"/>
          </p:cNvSpPr>
          <p:nvPr>
            <p:ph type="body" sz="quarter" idx="15" hasCustomPrompt="1"/>
          </p:nvPr>
        </p:nvSpPr>
        <p:spPr>
          <a:xfrm>
            <a:off x="9289107" y="5486864"/>
            <a:ext cx="2441747" cy="503238"/>
          </a:xfrm>
        </p:spPr>
        <p:txBody>
          <a:bodyPr>
            <a:normAutofit/>
          </a:bodyPr>
          <a:lstStyle>
            <a:lvl1pPr marL="0" indent="0" algn="ctr">
              <a:buNone/>
              <a:defRPr sz="2100" b="1">
                <a:solidFill>
                  <a:schemeClr val="accent1"/>
                </a:solidFill>
              </a:defRPr>
            </a:lvl1pPr>
          </a:lstStyle>
          <a:p>
            <a:pPr lvl="0"/>
            <a:r>
              <a:rPr lang="en-US" dirty="0"/>
              <a:t>Questions?</a:t>
            </a:r>
          </a:p>
        </p:txBody>
      </p:sp>
      <p:sp>
        <p:nvSpPr>
          <p:cNvPr id="4" name="Date Placeholder 3"/>
          <p:cNvSpPr>
            <a:spLocks noGrp="1"/>
          </p:cNvSpPr>
          <p:nvPr>
            <p:ph type="dt" sz="half" idx="10"/>
          </p:nvPr>
        </p:nvSpPr>
        <p:spPr/>
        <p:txBody>
          <a:bodyPr/>
          <a:lstStyle/>
          <a:p>
            <a:fld id="{460487A4-651E-47D7-A7FC-935B4EB07AE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11"/>
          </p:nvPr>
        </p:nvSpPr>
        <p:spPr/>
        <p:txBody>
          <a:bodyPr/>
          <a:lstStyle/>
          <a:p>
            <a:endParaRPr lang="en-US" dirty="0">
              <a:solidFill>
                <a:srgbClr val="022167">
                  <a:lumMod val="40000"/>
                  <a:lumOff val="60000"/>
                </a:srgbClr>
              </a:solidFill>
            </a:endParaRPr>
          </a:p>
        </p:txBody>
      </p:sp>
      <p:sp>
        <p:nvSpPr>
          <p:cNvPr id="6" name="Slide Number Placeholder 5"/>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1704009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79291" y="2887969"/>
            <a:ext cx="5001611" cy="1114960"/>
          </a:xfrm>
        </p:spPr>
        <p:txBody>
          <a:bodyPr anchor="b">
            <a:normAutofit/>
          </a:bodyPr>
          <a:lstStyle>
            <a:lvl1pPr algn="l">
              <a:defRPr sz="5250" b="1" baseline="0">
                <a:solidFill>
                  <a:schemeClr val="bg1"/>
                </a:solidFill>
              </a:defRPr>
            </a:lvl1pPr>
          </a:lstStyle>
          <a:p>
            <a:r>
              <a:rPr lang="en-US" dirty="0"/>
              <a:t>Thank you</a:t>
            </a:r>
          </a:p>
        </p:txBody>
      </p:sp>
      <p:sp>
        <p:nvSpPr>
          <p:cNvPr id="7" name="Text Placeholder 6"/>
          <p:cNvSpPr>
            <a:spLocks noGrp="1"/>
          </p:cNvSpPr>
          <p:nvPr>
            <p:ph type="body" sz="quarter" idx="13"/>
          </p:nvPr>
        </p:nvSpPr>
        <p:spPr>
          <a:xfrm>
            <a:off x="1979294" y="4554849"/>
            <a:ext cx="6841345" cy="1315016"/>
          </a:xfrm>
        </p:spPr>
        <p:txBody>
          <a:bodyPr>
            <a:normAutofit/>
          </a:bodyPr>
          <a:lstStyle>
            <a:lvl1pPr marL="0" indent="0" algn="l">
              <a:buNone/>
              <a:defRPr sz="1800" b="1">
                <a:solidFill>
                  <a:schemeClr val="bg1"/>
                </a:solidFill>
              </a:defRPr>
            </a:lvl1pPr>
          </a:lstStyle>
          <a:p>
            <a:pPr lvl="0"/>
            <a:r>
              <a:rPr lang="en-US"/>
              <a:t>Click to edit Master text styles</a:t>
            </a:r>
          </a:p>
        </p:txBody>
      </p:sp>
      <p:sp>
        <p:nvSpPr>
          <p:cNvPr id="3" name="Date Placeholder 2"/>
          <p:cNvSpPr>
            <a:spLocks noGrp="1"/>
          </p:cNvSpPr>
          <p:nvPr>
            <p:ph type="dt" sz="half" idx="10"/>
          </p:nvPr>
        </p:nvSpPr>
        <p:spPr/>
        <p:txBody>
          <a:bodyPr/>
          <a:lstStyle/>
          <a:p>
            <a:fld id="{EB805CFD-CB89-4F90-8D60-8AB1D93F69EC}"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cxnSp>
        <p:nvCxnSpPr>
          <p:cNvPr id="13" name="Line 12"/>
          <p:cNvCxnSpPr/>
          <p:nvPr/>
        </p:nvCxnSpPr>
        <p:spPr>
          <a:xfrm>
            <a:off x="838201" y="4277575"/>
            <a:ext cx="10515600" cy="2625"/>
          </a:xfrm>
          <a:prstGeom prst="line">
            <a:avLst/>
          </a:prstGeom>
          <a:ln w="38100">
            <a:solidFill>
              <a:schemeClr val="accent1"/>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20459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BC8F4-8752-4099-A67D-DA61ED69D5FD}"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4" name="Footer Placeholder 3"/>
          <p:cNvSpPr>
            <a:spLocks noGrp="1"/>
          </p:cNvSpPr>
          <p:nvPr>
            <p:ph type="ftr" sz="quarter" idx="11"/>
          </p:nvPr>
        </p:nvSpPr>
        <p:spPr/>
        <p:txBody>
          <a:bodyPr/>
          <a:lstStyle/>
          <a:p>
            <a:endParaRPr lang="en-US" dirty="0">
              <a:solidFill>
                <a:srgbClr val="022167">
                  <a:lumMod val="40000"/>
                  <a:lumOff val="60000"/>
                </a:srgbClr>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295885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4" y="250732"/>
            <a:ext cx="7199669" cy="1194619"/>
          </a:xfrm>
        </p:spPr>
        <p:txBody>
          <a:bodyPr anchor="ctr">
            <a:noAutofit/>
          </a:bodyPr>
          <a:lstStyle>
            <a:lvl1pPr>
              <a:defRPr sz="3751" b="1">
                <a:solidFill>
                  <a:srgbClr val="FFC600"/>
                </a:solidFill>
              </a:defRPr>
            </a:lvl1pPr>
          </a:lstStyle>
          <a:p>
            <a:r>
              <a:rPr lang="en-US" dirty="0"/>
              <a:t>Click to edit Master title style</a:t>
            </a:r>
          </a:p>
        </p:txBody>
      </p:sp>
      <p:sp>
        <p:nvSpPr>
          <p:cNvPr id="27" name="Text Placeholder 26"/>
          <p:cNvSpPr>
            <a:spLocks noGrp="1"/>
          </p:cNvSpPr>
          <p:nvPr>
            <p:ph type="body" sz="quarter" idx="14"/>
          </p:nvPr>
        </p:nvSpPr>
        <p:spPr>
          <a:xfrm>
            <a:off x="836913" y="2200591"/>
            <a:ext cx="7821481" cy="3902411"/>
          </a:xfrm>
        </p:spPr>
        <p:txBody>
          <a:bodyPr>
            <a:normAutofit/>
          </a:bodyPr>
          <a:lstStyle>
            <a:lvl1pPr>
              <a:defRPr sz="1800">
                <a:solidFill>
                  <a:schemeClr val="bg1"/>
                </a:solidFill>
              </a:defRPr>
            </a:lvl1pPr>
            <a:lvl2pPr>
              <a:defRPr sz="1800">
                <a:solidFill>
                  <a:schemeClr val="bg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p:txBody>
      </p:sp>
      <p:sp>
        <p:nvSpPr>
          <p:cNvPr id="14" name="Picture Placeholder 14"/>
          <p:cNvSpPr>
            <a:spLocks noGrp="1"/>
          </p:cNvSpPr>
          <p:nvPr>
            <p:ph type="pic" sz="quarter" idx="13"/>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Click icon to add picture</a:t>
            </a:r>
          </a:p>
        </p:txBody>
      </p:sp>
      <p:sp>
        <p:nvSpPr>
          <p:cNvPr id="4" name="Date Placeholder 3"/>
          <p:cNvSpPr>
            <a:spLocks noGrp="1"/>
          </p:cNvSpPr>
          <p:nvPr>
            <p:ph type="dt" sz="half" idx="10"/>
          </p:nvPr>
        </p:nvSpPr>
        <p:spPr/>
        <p:txBody>
          <a:bodyPr/>
          <a:lstStyle/>
          <a:p>
            <a:fld id="{5CFFC34E-AC52-4C54-BE66-26C2AEB93AAD}"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dirty="0"/>
          </a:p>
        </p:txBody>
      </p:sp>
    </p:spTree>
    <p:extLst>
      <p:ext uri="{BB962C8B-B14F-4D97-AF65-F5344CB8AC3E}">
        <p14:creationId xmlns:p14="http://schemas.microsoft.com/office/powerpoint/2010/main" val="2192733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ide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rgbClr val="FFC600"/>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5486400" cy="4572000"/>
          </a:xfrm>
          <a:noFill/>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F3D15F44-0DE5-4F3B-8348-F036CFD682B4}"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dirty="0"/>
          </a:p>
        </p:txBody>
      </p:sp>
    </p:spTree>
    <p:extLst>
      <p:ext uri="{BB962C8B-B14F-4D97-AF65-F5344CB8AC3E}">
        <p14:creationId xmlns:p14="http://schemas.microsoft.com/office/powerpoint/2010/main" val="282116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543053" y="393570"/>
            <a:ext cx="9810748" cy="679904"/>
          </a:xfrm>
        </p:spPr>
        <p:txBody>
          <a:bodyPr/>
          <a:lstStyle>
            <a:lvl1pPr>
              <a:defRPr sz="2400" b="1">
                <a:solidFill>
                  <a:srgbClr val="FFC600"/>
                </a:solidFill>
              </a:defRPr>
            </a:lvl1pPr>
          </a:lstStyle>
          <a:p>
            <a:r>
              <a:rPr lang="en-US"/>
              <a:t>Click to edit Master title style</a:t>
            </a:r>
            <a:endParaRPr lang="en-US" dirty="0"/>
          </a:p>
        </p:txBody>
      </p:sp>
      <p:sp>
        <p:nvSpPr>
          <p:cNvPr id="6" name="Content Placeholder 5"/>
          <p:cNvSpPr>
            <a:spLocks noGrp="1"/>
          </p:cNvSpPr>
          <p:nvPr>
            <p:ph sz="quarter" idx="13"/>
          </p:nvPr>
        </p:nvSpPr>
        <p:spPr>
          <a:xfrm>
            <a:off x="1543051"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5"/>
          <p:cNvSpPr>
            <a:spLocks noGrp="1"/>
          </p:cNvSpPr>
          <p:nvPr>
            <p:ph sz="quarter" idx="15"/>
          </p:nvPr>
        </p:nvSpPr>
        <p:spPr>
          <a:xfrm>
            <a:off x="6561364" y="1322388"/>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a:xfrm>
            <a:off x="1543054" y="6356360"/>
            <a:ext cx="2038348" cy="365125"/>
          </a:xfrm>
        </p:spPr>
        <p:txBody>
          <a:bodyPr/>
          <a:lstStyle/>
          <a:p>
            <a:fld id="{1CF6F00A-8B39-4D51-BA5A-E933D164C07E}" type="datetime1">
              <a:rPr lang="en-US" smtClean="0"/>
              <a:t>3/24/2018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AF241-A4C7-4445-B23A-055E3967AFEF}" type="slidenum">
              <a:rPr lang="en-US" smtClean="0"/>
              <a:t>‹#›</a:t>
            </a:fld>
            <a:endParaRPr lang="en-US" dirty="0"/>
          </a:p>
        </p:txBody>
      </p:sp>
    </p:spTree>
    <p:extLst>
      <p:ext uri="{BB962C8B-B14F-4D97-AF65-F5344CB8AC3E}">
        <p14:creationId xmlns:p14="http://schemas.microsoft.com/office/powerpoint/2010/main" val="330667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910" y="250725"/>
            <a:ext cx="7186215" cy="1268361"/>
          </a:xfrm>
          <a:ln>
            <a:noFill/>
          </a:ln>
        </p:spPr>
        <p:txBody>
          <a:bodyPr anchor="ctr">
            <a:noAutofit/>
          </a:bodyPr>
          <a:lstStyle>
            <a:lvl1pPr>
              <a:defRPr sz="3751" b="1">
                <a:solidFill>
                  <a:schemeClr val="accent1"/>
                </a:solidFill>
              </a:defRPr>
            </a:lvl1pPr>
          </a:lstStyle>
          <a:p>
            <a:r>
              <a:rPr lang="en-US"/>
              <a:t>Click to edit Master title style</a:t>
            </a:r>
            <a:endParaRPr lang="en-US" dirty="0"/>
          </a:p>
        </p:txBody>
      </p:sp>
      <p:sp>
        <p:nvSpPr>
          <p:cNvPr id="27" name="Text Placeholder 26"/>
          <p:cNvSpPr>
            <a:spLocks noGrp="1"/>
          </p:cNvSpPr>
          <p:nvPr>
            <p:ph type="body" sz="quarter" idx="14"/>
          </p:nvPr>
        </p:nvSpPr>
        <p:spPr>
          <a:xfrm>
            <a:off x="836913" y="2150351"/>
            <a:ext cx="7821481" cy="3839748"/>
          </a:xfrm>
        </p:spPr>
        <p:txBody>
          <a:bodyPr>
            <a:normAutofit/>
          </a:bodyPr>
          <a:lstStyle>
            <a:lvl1pPr>
              <a:defRPr sz="2100">
                <a:solidFill>
                  <a:schemeClr val="bg1"/>
                </a:solidFill>
              </a:defRPr>
            </a:lvl1pPr>
            <a:lvl2pPr marL="342912" indent="0">
              <a:buNone/>
              <a:defRPr sz="1800">
                <a:solidFill>
                  <a:schemeClr val="tx1"/>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15" name="Picture Placeholder 14"/>
          <p:cNvSpPr>
            <a:spLocks noGrp="1"/>
          </p:cNvSpPr>
          <p:nvPr>
            <p:ph type="pic" sz="quarter" idx="13" hasCustomPrompt="1"/>
          </p:nvPr>
        </p:nvSpPr>
        <p:spPr>
          <a:xfrm>
            <a:off x="9474403" y="2544512"/>
            <a:ext cx="2071159" cy="2560053"/>
          </a:xfrm>
          <a:solidFill>
            <a:schemeClr val="accent4">
              <a:lumMod val="60000"/>
              <a:lumOff val="40000"/>
            </a:schemeClr>
          </a:solidFill>
          <a:ln>
            <a:solidFill>
              <a:schemeClr val="accent4">
                <a:lumMod val="60000"/>
                <a:lumOff val="40000"/>
              </a:schemeClr>
            </a:solidFill>
          </a:ln>
          <a:effectLst>
            <a:outerShdw blurRad="50800" dist="63500" dir="2700000" algn="tl" rotWithShape="0">
              <a:prstClr val="black">
                <a:alpha val="17000"/>
              </a:prstClr>
            </a:outerShdw>
          </a:effectLst>
        </p:spPr>
        <p:txBody>
          <a:bodyPr anchor="ctr"/>
          <a:lstStyle>
            <a:lvl1pPr algn="ctr">
              <a:defRPr>
                <a:solidFill>
                  <a:schemeClr val="tx1"/>
                </a:solidFill>
              </a:defRPr>
            </a:lvl1pPr>
          </a:lstStyle>
          <a:p>
            <a:r>
              <a:rPr lang="en-US" dirty="0"/>
              <a:t>                                                                                                                                                                                                                                 </a:t>
            </a:r>
          </a:p>
        </p:txBody>
      </p:sp>
      <p:sp>
        <p:nvSpPr>
          <p:cNvPr id="11" name="Text Placeholder 6"/>
          <p:cNvSpPr>
            <a:spLocks noGrp="1"/>
          </p:cNvSpPr>
          <p:nvPr>
            <p:ph type="body" sz="quarter" idx="15" hasCustomPrompt="1"/>
          </p:nvPr>
        </p:nvSpPr>
        <p:spPr>
          <a:xfrm>
            <a:off x="9289107" y="5486864"/>
            <a:ext cx="2441747" cy="503238"/>
          </a:xfrm>
        </p:spPr>
        <p:txBody>
          <a:bodyPr>
            <a:normAutofit/>
          </a:bodyPr>
          <a:lstStyle>
            <a:lvl1pPr marL="0" indent="0" algn="ctr">
              <a:buNone/>
              <a:defRPr sz="2100" b="1">
                <a:solidFill>
                  <a:schemeClr val="accent1"/>
                </a:solidFill>
              </a:defRPr>
            </a:lvl1pPr>
          </a:lstStyle>
          <a:p>
            <a:pPr lvl="0"/>
            <a:r>
              <a:rPr lang="en-US" dirty="0"/>
              <a:t>Questions?</a:t>
            </a:r>
          </a:p>
        </p:txBody>
      </p:sp>
      <p:sp>
        <p:nvSpPr>
          <p:cNvPr id="4" name="Date Placeholder 3"/>
          <p:cNvSpPr>
            <a:spLocks noGrp="1"/>
          </p:cNvSpPr>
          <p:nvPr>
            <p:ph type="dt" sz="half" idx="10"/>
          </p:nvPr>
        </p:nvSpPr>
        <p:spPr/>
        <p:txBody>
          <a:bodyPr/>
          <a:lstStyle/>
          <a:p>
            <a:fld id="{9E2590A8-71AD-4840-A1DE-C5E4C31865FD}" type="datetime1">
              <a:rPr lang="en-US" smtClean="0"/>
              <a:t>3/24/2018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AF241-A4C7-4445-B23A-055E3967AFEF}" type="slidenum">
              <a:rPr lang="en-US" smtClean="0"/>
              <a:t>‹#›</a:t>
            </a:fld>
            <a:endParaRPr lang="en-US" dirty="0"/>
          </a:p>
        </p:txBody>
      </p:sp>
    </p:spTree>
    <p:extLst>
      <p:ext uri="{BB962C8B-B14F-4D97-AF65-F5344CB8AC3E}">
        <p14:creationId xmlns:p14="http://schemas.microsoft.com/office/powerpoint/2010/main" val="161542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60"/>
            <a:ext cx="2743200" cy="365125"/>
          </a:xfrm>
          <a:prstGeom prst="rect">
            <a:avLst/>
          </a:prstGeom>
        </p:spPr>
        <p:txBody>
          <a:bodyPr vert="horz" lIns="91440" tIns="45720" rIns="91440" bIns="45720" rtlCol="0" anchor="ctr"/>
          <a:lstStyle>
            <a:lvl1pPr algn="l">
              <a:defRPr sz="900">
                <a:solidFill>
                  <a:schemeClr val="tx1">
                    <a:lumMod val="40000"/>
                    <a:lumOff val="60000"/>
                  </a:schemeClr>
                </a:solidFill>
                <a:latin typeface="+mj-lt"/>
              </a:defRPr>
            </a:lvl1pPr>
          </a:lstStyle>
          <a:p>
            <a:fld id="{ED3C340F-567E-4907-9997-3B8F36BDF1E1}" type="datetime1">
              <a:rPr lang="en-US" smtClean="0"/>
              <a:t>3/24/2018</a:t>
            </a:fld>
            <a:endParaRPr lang="en-US" dirty="0"/>
          </a:p>
        </p:txBody>
      </p:sp>
      <p:sp>
        <p:nvSpPr>
          <p:cNvPr id="5" name="Footer Placeholder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900">
                <a:solidFill>
                  <a:schemeClr val="tx1">
                    <a:lumMod val="40000"/>
                    <a:lumOff val="60000"/>
                  </a:schemeClr>
                </a:solidFill>
                <a:latin typeface="+mj-lt"/>
              </a:defRPr>
            </a:lvl1pPr>
          </a:lstStyle>
          <a:p>
            <a:endParaRPr lang="en-US" dirty="0"/>
          </a:p>
        </p:txBody>
      </p:sp>
      <p:sp>
        <p:nvSpPr>
          <p:cNvPr id="6" name="Slide Number Placeholder 5"/>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1400" b="1">
                <a:solidFill>
                  <a:schemeClr val="bg1"/>
                </a:solidFill>
                <a:latin typeface="+mj-lt"/>
              </a:defRPr>
            </a:lvl1pPr>
          </a:lstStyle>
          <a:p>
            <a:fld id="{23FAF241-A4C7-4445-B23A-055E3967AFEF}" type="slidenum">
              <a:rPr lang="en-US" smtClean="0"/>
              <a:pPr/>
              <a:t>‹#›</a:t>
            </a:fld>
            <a:endParaRPr lang="en-US" dirty="0"/>
          </a:p>
        </p:txBody>
      </p:sp>
    </p:spTree>
    <p:extLst>
      <p:ext uri="{BB962C8B-B14F-4D97-AF65-F5344CB8AC3E}">
        <p14:creationId xmlns:p14="http://schemas.microsoft.com/office/powerpoint/2010/main" val="3048400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0" r:id="rId7"/>
    <p:sldLayoutId id="2147483681" r:id="rId8"/>
    <p:sldLayoutId id="2147483682" r:id="rId9"/>
    <p:sldLayoutId id="2147483683" r:id="rId10"/>
    <p:sldLayoutId id="2147483740" r:id="rId11"/>
  </p:sldLayoutIdLst>
  <p:hf hdr="0" ftr="0" dt="0"/>
  <p:txStyles>
    <p:titleStyle>
      <a:lvl1pPr algn="l" defTabSz="685841" rtl="0" eaLnBrk="1" latinLnBrk="0" hangingPunct="1">
        <a:lnSpc>
          <a:spcPct val="90000"/>
        </a:lnSpc>
        <a:spcBef>
          <a:spcPct val="0"/>
        </a:spcBef>
        <a:buNone/>
        <a:defRPr sz="3300" kern="1200">
          <a:solidFill>
            <a:srgbClr val="FFC600"/>
          </a:solidFill>
          <a:latin typeface="+mj-lt"/>
          <a:ea typeface="+mj-ea"/>
          <a:cs typeface="+mj-cs"/>
        </a:defRPr>
      </a:lvl1pPr>
    </p:titleStyle>
    <p:bodyStyle>
      <a:lvl1pPr marL="171461" indent="-171461" algn="l" defTabSz="685841" rtl="0" eaLnBrk="1" latinLnBrk="0" hangingPunct="1">
        <a:lnSpc>
          <a:spcPct val="90000"/>
        </a:lnSpc>
        <a:spcBef>
          <a:spcPts val="751"/>
        </a:spcBef>
        <a:buFont typeface="Arial" panose="020B0604020202020204" pitchFamily="34" charset="0"/>
        <a:buChar char="•"/>
        <a:defRPr sz="1800" kern="1200">
          <a:solidFill>
            <a:schemeClr val="bg1"/>
          </a:solidFill>
          <a:latin typeface="+mj-lt"/>
          <a:ea typeface="+mn-ea"/>
          <a:cs typeface="+mn-cs"/>
        </a:defRPr>
      </a:lvl1pPr>
      <a:lvl2pPr marL="34292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2pPr>
      <a:lvl3pPr marL="514382"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3pPr>
      <a:lvl4pPr marL="68584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4pPr>
      <a:lvl5pPr marL="85730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5pPr>
      <a:lvl6pPr marL="188606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3"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4"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41" rtl="0" eaLnBrk="1" latinLnBrk="0" hangingPunct="1">
        <a:defRPr sz="1351" kern="1200">
          <a:solidFill>
            <a:schemeClr val="tx1"/>
          </a:solidFill>
          <a:latin typeface="+mn-lt"/>
          <a:ea typeface="+mn-ea"/>
          <a:cs typeface="+mn-cs"/>
        </a:defRPr>
      </a:lvl1pPr>
      <a:lvl2pPr marL="342921"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3" algn="l" defTabSz="685841" rtl="0" eaLnBrk="1" latinLnBrk="0" hangingPunct="1">
        <a:defRPr sz="1351" kern="1200">
          <a:solidFill>
            <a:schemeClr val="tx1"/>
          </a:solidFill>
          <a:latin typeface="+mn-lt"/>
          <a:ea typeface="+mn-ea"/>
          <a:cs typeface="+mn-cs"/>
        </a:defRPr>
      </a:lvl7pPr>
      <a:lvl8pPr marL="2400442" algn="l" defTabSz="685841" rtl="0" eaLnBrk="1" latinLnBrk="0" hangingPunct="1">
        <a:defRPr sz="1351" kern="1200">
          <a:solidFill>
            <a:schemeClr val="tx1"/>
          </a:solidFill>
          <a:latin typeface="+mn-lt"/>
          <a:ea typeface="+mn-ea"/>
          <a:cs typeface="+mn-cs"/>
        </a:defRPr>
      </a:lvl8pPr>
      <a:lvl9pPr marL="2743363" algn="l" defTabSz="68584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11908"/>
            <a:ext cx="2743200" cy="365125"/>
          </a:xfrm>
          <a:prstGeom prst="rect">
            <a:avLst/>
          </a:prstGeom>
        </p:spPr>
        <p:txBody>
          <a:bodyPr vert="horz" lIns="91440" tIns="45720" rIns="91440" bIns="45720" rtlCol="0" anchor="ctr"/>
          <a:lstStyle>
            <a:lvl1pPr algn="l">
              <a:defRPr sz="900">
                <a:solidFill>
                  <a:schemeClr val="accent6">
                    <a:lumMod val="50000"/>
                  </a:schemeClr>
                </a:solidFill>
              </a:defRPr>
            </a:lvl1pPr>
          </a:lstStyle>
          <a:p>
            <a:fld id="{1865DE54-9580-40AC-87E4-45B57741B96A}" type="datetime1">
              <a:rPr lang="en-US" smtClean="0">
                <a:solidFill>
                  <a:srgbClr val="0070C0"/>
                </a:solidFill>
              </a:rPr>
              <a:t>3/24/2018</a:t>
            </a:fld>
            <a:r>
              <a:rPr lang="en-US" dirty="0">
                <a:solidFill>
                  <a:srgbClr val="0070C0"/>
                </a:solidFill>
              </a:rPr>
              <a:t>  </a:t>
            </a:r>
            <a:r>
              <a:rPr lang="en-US" dirty="0"/>
              <a:t>                                                                                                                                                                 </a:t>
            </a:r>
          </a:p>
        </p:txBody>
      </p:sp>
      <p:sp>
        <p:nvSpPr>
          <p:cNvPr id="5" name="Footer Placeholder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900">
                <a:solidFill>
                  <a:srgbClr val="0070C0"/>
                </a:solidFill>
              </a:defRPr>
            </a:lvl1pPr>
          </a:lstStyle>
          <a:p>
            <a:endParaRPr lang="en-US" dirty="0"/>
          </a:p>
        </p:txBody>
      </p:sp>
      <p:sp>
        <p:nvSpPr>
          <p:cNvPr id="6" name="Slide Number Placeholder 5"/>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900" baseline="0">
                <a:solidFill>
                  <a:schemeClr val="accent4">
                    <a:lumMod val="50000"/>
                  </a:schemeClr>
                </a:solidFill>
              </a:defRPr>
            </a:lvl1pPr>
          </a:lstStyle>
          <a:p>
            <a:fld id="{3D109FF3-1548-4CDB-B82B-70387ADEE53E}" type="slidenum">
              <a:rPr lang="en-US" smtClean="0"/>
              <a:pPr/>
              <a:t>‹#›</a:t>
            </a:fld>
            <a:endParaRPr lang="en-US" dirty="0"/>
          </a:p>
        </p:txBody>
      </p:sp>
    </p:spTree>
    <p:extLst>
      <p:ext uri="{BB962C8B-B14F-4D97-AF65-F5344CB8AC3E}">
        <p14:creationId xmlns:p14="http://schemas.microsoft.com/office/powerpoint/2010/main" val="28418787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685841" rtl="0" eaLnBrk="1" latinLnBrk="0" hangingPunct="1">
        <a:lnSpc>
          <a:spcPct val="90000"/>
        </a:lnSpc>
        <a:spcBef>
          <a:spcPct val="0"/>
        </a:spcBef>
        <a:buNone/>
        <a:defRPr sz="3751" kern="1200">
          <a:solidFill>
            <a:schemeClr val="tx1"/>
          </a:solidFill>
          <a:latin typeface="Rockwell" panose="02060603020205020403" pitchFamily="18" charset="0"/>
          <a:ea typeface="+mj-ea"/>
          <a:cs typeface="+mj-cs"/>
        </a:defRPr>
      </a:lvl1pPr>
    </p:titleStyle>
    <p:bodyStyle>
      <a:lvl1pPr marL="171461" indent="-171461" algn="l" defTabSz="685841" rtl="0" eaLnBrk="1" latinLnBrk="0" hangingPunct="1">
        <a:lnSpc>
          <a:spcPct val="90000"/>
        </a:lnSpc>
        <a:spcBef>
          <a:spcPts val="751"/>
        </a:spcBef>
        <a:buFont typeface="Arial" panose="020B0604020202020204" pitchFamily="34" charset="0"/>
        <a:buChar char="•"/>
        <a:defRPr sz="1800" kern="1200">
          <a:solidFill>
            <a:schemeClr val="tx2"/>
          </a:solidFill>
          <a:latin typeface="+mn-lt"/>
          <a:ea typeface="+mn-ea"/>
          <a:cs typeface="+mn-cs"/>
        </a:defRPr>
      </a:lvl1pPr>
      <a:lvl2pPr marL="342921" indent="-171461" algn="l" defTabSz="685841"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514382" indent="-171461" algn="l" defTabSz="685841"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3pPr>
      <a:lvl4pPr marL="685841" indent="-171461" algn="l" defTabSz="685841"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4pPr>
      <a:lvl5pPr marL="857301" indent="-171461" algn="l" defTabSz="685841"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5pPr>
      <a:lvl6pPr marL="188606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3"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4"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41" rtl="0" eaLnBrk="1" latinLnBrk="0" hangingPunct="1">
        <a:defRPr sz="1351" kern="1200">
          <a:solidFill>
            <a:schemeClr val="tx1"/>
          </a:solidFill>
          <a:latin typeface="+mn-lt"/>
          <a:ea typeface="+mn-ea"/>
          <a:cs typeface="+mn-cs"/>
        </a:defRPr>
      </a:lvl1pPr>
      <a:lvl2pPr marL="342921"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3" algn="l" defTabSz="685841" rtl="0" eaLnBrk="1" latinLnBrk="0" hangingPunct="1">
        <a:defRPr sz="1351" kern="1200">
          <a:solidFill>
            <a:schemeClr val="tx1"/>
          </a:solidFill>
          <a:latin typeface="+mn-lt"/>
          <a:ea typeface="+mn-ea"/>
          <a:cs typeface="+mn-cs"/>
        </a:defRPr>
      </a:lvl7pPr>
      <a:lvl8pPr marL="2400442" algn="l" defTabSz="685841" rtl="0" eaLnBrk="1" latinLnBrk="0" hangingPunct="1">
        <a:defRPr sz="1351" kern="1200">
          <a:solidFill>
            <a:schemeClr val="tx1"/>
          </a:solidFill>
          <a:latin typeface="+mn-lt"/>
          <a:ea typeface="+mn-ea"/>
          <a:cs typeface="+mn-cs"/>
        </a:defRPr>
      </a:lvl8pPr>
      <a:lvl9pPr marL="2743363" algn="l" defTabSz="68584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60"/>
            <a:ext cx="2743200" cy="365125"/>
          </a:xfrm>
          <a:prstGeom prst="rect">
            <a:avLst/>
          </a:prstGeom>
        </p:spPr>
        <p:txBody>
          <a:bodyPr vert="horz" lIns="91440" tIns="45720" rIns="91440" bIns="45720" rtlCol="0" anchor="ctr"/>
          <a:lstStyle>
            <a:lvl1pPr algn="l">
              <a:defRPr sz="900">
                <a:solidFill>
                  <a:schemeClr val="tx1">
                    <a:lumMod val="40000"/>
                    <a:lumOff val="60000"/>
                  </a:schemeClr>
                </a:solidFill>
              </a:defRPr>
            </a:lvl1pPr>
          </a:lstStyle>
          <a:p>
            <a:fld id="{6B87A59D-56D2-4CF3-A099-EBC0EE2EA7A8}"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900">
                <a:solidFill>
                  <a:schemeClr val="tx1">
                    <a:lumMod val="40000"/>
                    <a:lumOff val="60000"/>
                  </a:schemeClr>
                </a:solidFill>
              </a:defRPr>
            </a:lvl1pPr>
          </a:lstStyle>
          <a:p>
            <a:endParaRPr lang="en-US" dirty="0">
              <a:solidFill>
                <a:srgbClr val="022167">
                  <a:lumMod val="40000"/>
                  <a:lumOff val="60000"/>
                </a:srgbClr>
              </a:solidFill>
            </a:endParaRPr>
          </a:p>
        </p:txBody>
      </p:sp>
      <p:sp>
        <p:nvSpPr>
          <p:cNvPr id="6" name="Slide Number Placeholder 5"/>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900">
                <a:solidFill>
                  <a:schemeClr val="tx1">
                    <a:lumMod val="40000"/>
                    <a:lumOff val="60000"/>
                  </a:schemeClr>
                </a:solidFill>
              </a:defRPr>
            </a:lvl1pPr>
          </a:lstStyle>
          <a:p>
            <a:fld id="{3D109FF3-1548-4CDB-B82B-70387ADEE53E}"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0689154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hdr="0" ftr="0" dt="0"/>
  <p:txStyles>
    <p:titleStyle>
      <a:lvl1pPr algn="l" defTabSz="685841" rtl="0" eaLnBrk="1" latinLnBrk="0" hangingPunct="1">
        <a:lnSpc>
          <a:spcPct val="90000"/>
        </a:lnSpc>
        <a:spcBef>
          <a:spcPct val="0"/>
        </a:spcBef>
        <a:buNone/>
        <a:defRPr sz="3751" kern="1200">
          <a:solidFill>
            <a:schemeClr val="bg1"/>
          </a:solidFill>
          <a:latin typeface="Rockwell" panose="02060603020205020403" pitchFamily="18" charset="0"/>
          <a:ea typeface="+mj-ea"/>
          <a:cs typeface="+mj-cs"/>
        </a:defRPr>
      </a:lvl1pPr>
    </p:titleStyle>
    <p:bodyStyle>
      <a:lvl1pPr marL="171461" indent="-171461" algn="l" defTabSz="685841" rtl="0" eaLnBrk="1" latinLnBrk="0" hangingPunct="1">
        <a:lnSpc>
          <a:spcPct val="90000"/>
        </a:lnSpc>
        <a:spcBef>
          <a:spcPts val="751"/>
        </a:spcBef>
        <a:buFont typeface="Arial" panose="020B0604020202020204" pitchFamily="34" charset="0"/>
        <a:buChar char="•"/>
        <a:defRPr sz="1800" kern="1200">
          <a:solidFill>
            <a:schemeClr val="bg1"/>
          </a:solidFill>
          <a:latin typeface="+mn-lt"/>
          <a:ea typeface="+mn-ea"/>
          <a:cs typeface="+mn-cs"/>
        </a:defRPr>
      </a:lvl1pPr>
      <a:lvl2pPr marL="34292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514382"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68584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4pPr>
      <a:lvl5pPr marL="85730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5pPr>
      <a:lvl6pPr marL="188606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3"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4"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41" rtl="0" eaLnBrk="1" latinLnBrk="0" hangingPunct="1">
        <a:defRPr sz="1351" kern="1200">
          <a:solidFill>
            <a:schemeClr val="tx1"/>
          </a:solidFill>
          <a:latin typeface="+mn-lt"/>
          <a:ea typeface="+mn-ea"/>
          <a:cs typeface="+mn-cs"/>
        </a:defRPr>
      </a:lvl1pPr>
      <a:lvl2pPr marL="342921"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3" algn="l" defTabSz="685841" rtl="0" eaLnBrk="1" latinLnBrk="0" hangingPunct="1">
        <a:defRPr sz="1351" kern="1200">
          <a:solidFill>
            <a:schemeClr val="tx1"/>
          </a:solidFill>
          <a:latin typeface="+mn-lt"/>
          <a:ea typeface="+mn-ea"/>
          <a:cs typeface="+mn-cs"/>
        </a:defRPr>
      </a:lvl7pPr>
      <a:lvl8pPr marL="2400442" algn="l" defTabSz="685841" rtl="0" eaLnBrk="1" latinLnBrk="0" hangingPunct="1">
        <a:defRPr sz="1351" kern="1200">
          <a:solidFill>
            <a:schemeClr val="tx1"/>
          </a:solidFill>
          <a:latin typeface="+mn-lt"/>
          <a:ea typeface="+mn-ea"/>
          <a:cs typeface="+mn-cs"/>
        </a:defRPr>
      </a:lvl8pPr>
      <a:lvl9pPr marL="2743363" algn="l" defTabSz="685841"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60"/>
            <a:ext cx="2743200" cy="365125"/>
          </a:xfrm>
          <a:prstGeom prst="rect">
            <a:avLst/>
          </a:prstGeom>
        </p:spPr>
        <p:txBody>
          <a:bodyPr vert="horz" lIns="91440" tIns="45720" rIns="91440" bIns="45720" rtlCol="0" anchor="ctr"/>
          <a:lstStyle>
            <a:lvl1pPr algn="l">
              <a:defRPr sz="900">
                <a:solidFill>
                  <a:schemeClr val="tx1">
                    <a:lumMod val="40000"/>
                    <a:lumOff val="60000"/>
                  </a:schemeClr>
                </a:solidFill>
                <a:latin typeface="+mj-lt"/>
              </a:defRPr>
            </a:lvl1pPr>
          </a:lstStyle>
          <a:p>
            <a:fld id="{2A693F89-F47C-4132-A354-DE68B8C19083}"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900">
                <a:solidFill>
                  <a:schemeClr val="tx1">
                    <a:lumMod val="40000"/>
                    <a:lumOff val="60000"/>
                  </a:schemeClr>
                </a:solidFill>
                <a:latin typeface="+mj-lt"/>
              </a:defRPr>
            </a:lvl1pPr>
          </a:lstStyle>
          <a:p>
            <a:endParaRPr lang="en-US" dirty="0">
              <a:solidFill>
                <a:srgbClr val="022167">
                  <a:lumMod val="40000"/>
                  <a:lumOff val="60000"/>
                </a:srgbClr>
              </a:solidFill>
            </a:endParaRPr>
          </a:p>
        </p:txBody>
      </p:sp>
      <p:sp>
        <p:nvSpPr>
          <p:cNvPr id="6" name="Slide Number Placeholder 5"/>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900">
                <a:solidFill>
                  <a:schemeClr val="tx1">
                    <a:lumMod val="40000"/>
                    <a:lumOff val="60000"/>
                  </a:schemeClr>
                </a:solidFill>
                <a:latin typeface="+mj-lt"/>
              </a:defRPr>
            </a:lvl1p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40716800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hdr="0" ftr="0" dt="0"/>
  <p:txStyles>
    <p:titleStyle>
      <a:lvl1pPr algn="l" defTabSz="685841" rtl="0" eaLnBrk="1" latinLnBrk="0" hangingPunct="1">
        <a:lnSpc>
          <a:spcPct val="90000"/>
        </a:lnSpc>
        <a:spcBef>
          <a:spcPct val="0"/>
        </a:spcBef>
        <a:buNone/>
        <a:defRPr sz="3751" kern="1200">
          <a:solidFill>
            <a:srgbClr val="FFC600"/>
          </a:solidFill>
          <a:latin typeface="+mj-lt"/>
          <a:ea typeface="+mj-ea"/>
          <a:cs typeface="+mj-cs"/>
        </a:defRPr>
      </a:lvl1pPr>
    </p:titleStyle>
    <p:bodyStyle>
      <a:lvl1pPr marL="171461" indent="-171461" algn="l" defTabSz="685841" rtl="0" eaLnBrk="1" latinLnBrk="0" hangingPunct="1">
        <a:lnSpc>
          <a:spcPct val="90000"/>
        </a:lnSpc>
        <a:spcBef>
          <a:spcPts val="751"/>
        </a:spcBef>
        <a:buFont typeface="Arial" panose="020B0604020202020204" pitchFamily="34" charset="0"/>
        <a:buChar char="•"/>
        <a:defRPr sz="1800" kern="1200">
          <a:solidFill>
            <a:schemeClr val="bg1"/>
          </a:solidFill>
          <a:latin typeface="+mj-lt"/>
          <a:ea typeface="+mn-ea"/>
          <a:cs typeface="+mn-cs"/>
        </a:defRPr>
      </a:lvl1pPr>
      <a:lvl2pPr marL="34292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2pPr>
      <a:lvl3pPr marL="514382"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3pPr>
      <a:lvl4pPr marL="68584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4pPr>
      <a:lvl5pPr marL="85730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j-lt"/>
          <a:ea typeface="+mn-ea"/>
          <a:cs typeface="+mn-cs"/>
        </a:defRPr>
      </a:lvl5pPr>
      <a:lvl6pPr marL="188606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3"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4"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41" rtl="0" eaLnBrk="1" latinLnBrk="0" hangingPunct="1">
        <a:defRPr sz="1351" kern="1200">
          <a:solidFill>
            <a:schemeClr val="tx1"/>
          </a:solidFill>
          <a:latin typeface="+mn-lt"/>
          <a:ea typeface="+mn-ea"/>
          <a:cs typeface="+mn-cs"/>
        </a:defRPr>
      </a:lvl1pPr>
      <a:lvl2pPr marL="342921"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3" algn="l" defTabSz="685841" rtl="0" eaLnBrk="1" latinLnBrk="0" hangingPunct="1">
        <a:defRPr sz="1351" kern="1200">
          <a:solidFill>
            <a:schemeClr val="tx1"/>
          </a:solidFill>
          <a:latin typeface="+mn-lt"/>
          <a:ea typeface="+mn-ea"/>
          <a:cs typeface="+mn-cs"/>
        </a:defRPr>
      </a:lvl7pPr>
      <a:lvl8pPr marL="2400442" algn="l" defTabSz="685841" rtl="0" eaLnBrk="1" latinLnBrk="0" hangingPunct="1">
        <a:defRPr sz="1351" kern="1200">
          <a:solidFill>
            <a:schemeClr val="tx1"/>
          </a:solidFill>
          <a:latin typeface="+mn-lt"/>
          <a:ea typeface="+mn-ea"/>
          <a:cs typeface="+mn-cs"/>
        </a:defRPr>
      </a:lvl8pPr>
      <a:lvl9pPr marL="2743363" algn="l" defTabSz="68584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60"/>
            <a:ext cx="2743200" cy="365125"/>
          </a:xfrm>
          <a:prstGeom prst="rect">
            <a:avLst/>
          </a:prstGeom>
        </p:spPr>
        <p:txBody>
          <a:bodyPr vert="horz" lIns="91440" tIns="45720" rIns="91440" bIns="45720" rtlCol="0" anchor="ctr"/>
          <a:lstStyle>
            <a:lvl1pPr algn="l">
              <a:defRPr sz="900">
                <a:solidFill>
                  <a:schemeClr val="tx1">
                    <a:lumMod val="40000"/>
                    <a:lumOff val="60000"/>
                  </a:schemeClr>
                </a:solidFill>
              </a:defRPr>
            </a:lvl1pPr>
          </a:lstStyle>
          <a:p>
            <a:fld id="{7142AB60-1BDB-4A1F-B891-F88631B87956}" type="datetime1">
              <a:rPr lang="en-US" smtClean="0">
                <a:solidFill>
                  <a:srgbClr val="022167">
                    <a:lumMod val="40000"/>
                    <a:lumOff val="60000"/>
                  </a:srgbClr>
                </a:solidFill>
              </a:rPr>
              <a:t>3/24/2018</a:t>
            </a:fld>
            <a:endParaRPr lang="en-US" dirty="0">
              <a:solidFill>
                <a:srgbClr val="022167">
                  <a:lumMod val="40000"/>
                  <a:lumOff val="60000"/>
                </a:srgbClr>
              </a:solidFill>
            </a:endParaRPr>
          </a:p>
        </p:txBody>
      </p:sp>
      <p:sp>
        <p:nvSpPr>
          <p:cNvPr id="5" name="Footer Placeholder 4"/>
          <p:cNvSpPr>
            <a:spLocks noGrp="1"/>
          </p:cNvSpPr>
          <p:nvPr>
            <p:ph type="ftr" sz="quarter" idx="3"/>
          </p:nvPr>
        </p:nvSpPr>
        <p:spPr>
          <a:xfrm>
            <a:off x="4038601" y="6356360"/>
            <a:ext cx="4114800" cy="365125"/>
          </a:xfrm>
          <a:prstGeom prst="rect">
            <a:avLst/>
          </a:prstGeom>
        </p:spPr>
        <p:txBody>
          <a:bodyPr vert="horz" lIns="91440" tIns="45720" rIns="91440" bIns="45720" rtlCol="0" anchor="ctr"/>
          <a:lstStyle>
            <a:lvl1pPr algn="ctr">
              <a:defRPr sz="900">
                <a:solidFill>
                  <a:schemeClr val="tx1">
                    <a:lumMod val="40000"/>
                    <a:lumOff val="60000"/>
                  </a:schemeClr>
                </a:solidFill>
              </a:defRPr>
            </a:lvl1pPr>
          </a:lstStyle>
          <a:p>
            <a:endParaRPr lang="en-US" dirty="0">
              <a:solidFill>
                <a:srgbClr val="022167">
                  <a:lumMod val="40000"/>
                  <a:lumOff val="60000"/>
                </a:srgbClr>
              </a:solidFill>
            </a:endParaRPr>
          </a:p>
        </p:txBody>
      </p:sp>
      <p:sp>
        <p:nvSpPr>
          <p:cNvPr id="6" name="Slide Number Placeholder 5"/>
          <p:cNvSpPr>
            <a:spLocks noGrp="1"/>
          </p:cNvSpPr>
          <p:nvPr>
            <p:ph type="sldNum" sz="quarter" idx="4"/>
          </p:nvPr>
        </p:nvSpPr>
        <p:spPr>
          <a:xfrm>
            <a:off x="8610601" y="6356360"/>
            <a:ext cx="2743200" cy="365125"/>
          </a:xfrm>
          <a:prstGeom prst="rect">
            <a:avLst/>
          </a:prstGeom>
        </p:spPr>
        <p:txBody>
          <a:bodyPr vert="horz" lIns="91440" tIns="45720" rIns="91440" bIns="45720" rtlCol="0" anchor="ctr"/>
          <a:lstStyle>
            <a:lvl1pPr algn="r">
              <a:defRPr sz="900">
                <a:solidFill>
                  <a:schemeClr val="tx1">
                    <a:lumMod val="40000"/>
                    <a:lumOff val="60000"/>
                  </a:schemeClr>
                </a:solidFill>
              </a:defRPr>
            </a:lvl1pPr>
          </a:lstStyle>
          <a:p>
            <a:fld id="{23FAF241-A4C7-4445-B23A-055E3967AFEF}" type="slidenum">
              <a:rPr lang="en-US" smtClean="0">
                <a:solidFill>
                  <a:srgbClr val="022167">
                    <a:lumMod val="40000"/>
                    <a:lumOff val="60000"/>
                  </a:srgbClr>
                </a:solidFill>
              </a:rPr>
              <a:pPr/>
              <a:t>‹#›</a:t>
            </a:fld>
            <a:endParaRPr lang="en-US" dirty="0">
              <a:solidFill>
                <a:srgbClr val="022167">
                  <a:lumMod val="40000"/>
                  <a:lumOff val="60000"/>
                </a:srgbClr>
              </a:solidFill>
            </a:endParaRPr>
          </a:p>
        </p:txBody>
      </p:sp>
    </p:spTree>
    <p:extLst>
      <p:ext uri="{BB962C8B-B14F-4D97-AF65-F5344CB8AC3E}">
        <p14:creationId xmlns:p14="http://schemas.microsoft.com/office/powerpoint/2010/main" val="133221558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l" defTabSz="685841" rtl="0" eaLnBrk="1" latinLnBrk="0" hangingPunct="1">
        <a:lnSpc>
          <a:spcPct val="90000"/>
        </a:lnSpc>
        <a:spcBef>
          <a:spcPct val="0"/>
        </a:spcBef>
        <a:buNone/>
        <a:defRPr sz="3751" kern="1200">
          <a:solidFill>
            <a:schemeClr val="bg1"/>
          </a:solidFill>
          <a:latin typeface="Rockwell" panose="02060603020205020403" pitchFamily="18" charset="0"/>
          <a:ea typeface="+mj-ea"/>
          <a:cs typeface="+mj-cs"/>
        </a:defRPr>
      </a:lvl1pPr>
    </p:titleStyle>
    <p:bodyStyle>
      <a:lvl1pPr marL="171461" indent="-171461" algn="l" defTabSz="685841" rtl="0" eaLnBrk="1" latinLnBrk="0" hangingPunct="1">
        <a:lnSpc>
          <a:spcPct val="90000"/>
        </a:lnSpc>
        <a:spcBef>
          <a:spcPts val="751"/>
        </a:spcBef>
        <a:buFont typeface="Arial" panose="020B0604020202020204" pitchFamily="34" charset="0"/>
        <a:buChar char="•"/>
        <a:defRPr sz="1800" kern="1200">
          <a:solidFill>
            <a:schemeClr val="bg1"/>
          </a:solidFill>
          <a:latin typeface="+mn-lt"/>
          <a:ea typeface="+mn-ea"/>
          <a:cs typeface="+mn-cs"/>
        </a:defRPr>
      </a:lvl1pPr>
      <a:lvl2pPr marL="34292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514382"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3pPr>
      <a:lvl4pPr marL="68584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4pPr>
      <a:lvl5pPr marL="857301" indent="-171461" algn="l" defTabSz="685841"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5pPr>
      <a:lvl6pPr marL="188606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3"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4" indent="-171461"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41" rtl="0" eaLnBrk="1" latinLnBrk="0" hangingPunct="1">
        <a:defRPr sz="1351" kern="1200">
          <a:solidFill>
            <a:schemeClr val="tx1"/>
          </a:solidFill>
          <a:latin typeface="+mn-lt"/>
          <a:ea typeface="+mn-ea"/>
          <a:cs typeface="+mn-cs"/>
        </a:defRPr>
      </a:lvl1pPr>
      <a:lvl2pPr marL="342921"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3" algn="l" defTabSz="685841" rtl="0" eaLnBrk="1" latinLnBrk="0" hangingPunct="1">
        <a:defRPr sz="1351" kern="1200">
          <a:solidFill>
            <a:schemeClr val="tx1"/>
          </a:solidFill>
          <a:latin typeface="+mn-lt"/>
          <a:ea typeface="+mn-ea"/>
          <a:cs typeface="+mn-cs"/>
        </a:defRPr>
      </a:lvl7pPr>
      <a:lvl8pPr marL="2400442" algn="l" defTabSz="685841" rtl="0" eaLnBrk="1" latinLnBrk="0" hangingPunct="1">
        <a:defRPr sz="1351" kern="1200">
          <a:solidFill>
            <a:schemeClr val="tx1"/>
          </a:solidFill>
          <a:latin typeface="+mn-lt"/>
          <a:ea typeface="+mn-ea"/>
          <a:cs typeface="+mn-cs"/>
        </a:defRPr>
      </a:lvl8pPr>
      <a:lvl9pPr marL="2743363" algn="l" defTabSz="685841"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76307"/>
            <a:ext cx="10972800" cy="7239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3"/>
            <a:ext cx="10972800"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4" y="6356360"/>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21"/>
            <a:fld id="{A1069FBE-1E82-45E7-A17E-40C3790DD76B}" type="datetime1">
              <a:rPr lang="en-US" smtClean="0">
                <a:solidFill>
                  <a:prstClr val="black">
                    <a:tint val="75000"/>
                  </a:prstClr>
                </a:solidFill>
              </a:rPr>
              <a:t>3/24/2018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4" y="6356360"/>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21"/>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4" y="6356360"/>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21"/>
            <a:fld id="{8EBE1B08-FE79-964D-AF18-B334C9838708}" type="slidenum">
              <a:rPr lang="en-US" smtClean="0">
                <a:solidFill>
                  <a:prstClr val="black">
                    <a:tint val="75000"/>
                  </a:prstClr>
                </a:solidFill>
              </a:rPr>
              <a:pPr defTabSz="342921"/>
              <a:t>‹#›</a:t>
            </a:fld>
            <a:endParaRPr lang="en-US" dirty="0">
              <a:solidFill>
                <a:prstClr val="black">
                  <a:tint val="75000"/>
                </a:prstClr>
              </a:solidFill>
            </a:endParaRPr>
          </a:p>
        </p:txBody>
      </p:sp>
    </p:spTree>
    <p:extLst>
      <p:ext uri="{BB962C8B-B14F-4D97-AF65-F5344CB8AC3E}">
        <p14:creationId xmlns:p14="http://schemas.microsoft.com/office/powerpoint/2010/main" val="1597959540"/>
      </p:ext>
    </p:extLst>
  </p:cSld>
  <p:clrMap bg1="lt1" tx1="dk1" bg2="lt2" tx2="dk2" accent1="accent1" accent2="accent2" accent3="accent3" accent4="accent4" accent5="accent5" accent6="accent6" hlink="hlink" folHlink="folHlink"/>
  <p:hf hdr="0" ftr="0" dt="0"/>
  <p:txStyles>
    <p:titleStyle>
      <a:lvl1pPr algn="ctr" defTabSz="342921" rtl="0" eaLnBrk="1" latinLnBrk="0" hangingPunct="1">
        <a:spcBef>
          <a:spcPct val="0"/>
        </a:spcBef>
        <a:buNone/>
        <a:defRPr sz="3300" b="1" kern="1200">
          <a:solidFill>
            <a:schemeClr val="accent1"/>
          </a:solidFill>
          <a:latin typeface="Century Gothic" panose="020B0502020202020204" pitchFamily="34" charset="0"/>
          <a:ea typeface="+mj-ea"/>
          <a:cs typeface="+mj-cs"/>
        </a:defRPr>
      </a:lvl1pPr>
    </p:titleStyle>
    <p:bodyStyle>
      <a:lvl1pPr marL="257190" indent="-257190" algn="l" defTabSz="342921" rtl="0" eaLnBrk="1" latinLnBrk="0" hangingPunct="1">
        <a:spcBef>
          <a:spcPct val="20000"/>
        </a:spcBef>
        <a:buFont typeface="Arial"/>
        <a:buChar char="•"/>
        <a:defRPr sz="2400" kern="1200">
          <a:solidFill>
            <a:schemeClr val="tx1"/>
          </a:solidFill>
          <a:latin typeface="TradeGothic Light"/>
          <a:ea typeface="+mn-ea"/>
          <a:cs typeface="+mn-cs"/>
        </a:defRPr>
      </a:lvl1pPr>
      <a:lvl2pPr marL="557245" indent="-214325" algn="l" defTabSz="342921" rtl="0" eaLnBrk="1" latinLnBrk="0" hangingPunct="1">
        <a:spcBef>
          <a:spcPct val="20000"/>
        </a:spcBef>
        <a:buFont typeface="Arial"/>
        <a:buChar char="–"/>
        <a:defRPr sz="2100" kern="1200">
          <a:solidFill>
            <a:schemeClr val="tx1"/>
          </a:solidFill>
          <a:latin typeface="TradeGothic Light"/>
          <a:ea typeface="+mn-ea"/>
          <a:cs typeface="+mn-cs"/>
        </a:defRPr>
      </a:lvl2pPr>
      <a:lvl3pPr marL="857301" indent="-171461" algn="l" defTabSz="342921" rtl="0" eaLnBrk="1" latinLnBrk="0" hangingPunct="1">
        <a:spcBef>
          <a:spcPct val="20000"/>
        </a:spcBef>
        <a:buFont typeface="Arial"/>
        <a:buChar char="•"/>
        <a:defRPr sz="1800" kern="1200">
          <a:solidFill>
            <a:schemeClr val="tx1"/>
          </a:solidFill>
          <a:latin typeface="TradeGothic Light"/>
          <a:ea typeface="+mn-ea"/>
          <a:cs typeface="+mn-cs"/>
        </a:defRPr>
      </a:lvl3pPr>
      <a:lvl4pPr marL="1200223" indent="-171461" algn="l" defTabSz="342921" rtl="0" eaLnBrk="1" latinLnBrk="0" hangingPunct="1">
        <a:spcBef>
          <a:spcPct val="20000"/>
        </a:spcBef>
        <a:buFont typeface="Arial"/>
        <a:buChar char="–"/>
        <a:defRPr sz="1500" kern="1200">
          <a:solidFill>
            <a:schemeClr val="tx1"/>
          </a:solidFill>
          <a:latin typeface="TradeGothic Light"/>
          <a:ea typeface="+mn-ea"/>
          <a:cs typeface="+mn-cs"/>
        </a:defRPr>
      </a:lvl4pPr>
      <a:lvl5pPr marL="1543142" indent="-171461" algn="l" defTabSz="342921" rtl="0" eaLnBrk="1" latinLnBrk="0" hangingPunct="1">
        <a:spcBef>
          <a:spcPct val="20000"/>
        </a:spcBef>
        <a:buFont typeface="Arial"/>
        <a:buChar char="»"/>
        <a:defRPr sz="1500" kern="1200">
          <a:solidFill>
            <a:schemeClr val="tx1"/>
          </a:solidFill>
          <a:latin typeface="TradeGothic Light"/>
          <a:ea typeface="+mn-ea"/>
          <a:cs typeface="+mn-cs"/>
        </a:defRPr>
      </a:lvl5pPr>
      <a:lvl6pPr marL="1886062" indent="-171461" algn="l" defTabSz="342921" rtl="0" eaLnBrk="1" latinLnBrk="0" hangingPunct="1">
        <a:spcBef>
          <a:spcPct val="20000"/>
        </a:spcBef>
        <a:buFont typeface="Arial"/>
        <a:buChar char="•"/>
        <a:defRPr sz="1500" kern="1200">
          <a:solidFill>
            <a:schemeClr val="tx1"/>
          </a:solidFill>
          <a:latin typeface="+mn-lt"/>
          <a:ea typeface="+mn-ea"/>
          <a:cs typeface="+mn-cs"/>
        </a:defRPr>
      </a:lvl6pPr>
      <a:lvl7pPr marL="2228983" indent="-171461" algn="l" defTabSz="342921" rtl="0" eaLnBrk="1" latinLnBrk="0" hangingPunct="1">
        <a:spcBef>
          <a:spcPct val="20000"/>
        </a:spcBef>
        <a:buFont typeface="Arial"/>
        <a:buChar char="•"/>
        <a:defRPr sz="1500" kern="1200">
          <a:solidFill>
            <a:schemeClr val="tx1"/>
          </a:solidFill>
          <a:latin typeface="+mn-lt"/>
          <a:ea typeface="+mn-ea"/>
          <a:cs typeface="+mn-cs"/>
        </a:defRPr>
      </a:lvl7pPr>
      <a:lvl8pPr marL="2571902" indent="-171461" algn="l" defTabSz="342921" rtl="0" eaLnBrk="1" latinLnBrk="0" hangingPunct="1">
        <a:spcBef>
          <a:spcPct val="20000"/>
        </a:spcBef>
        <a:buFont typeface="Arial"/>
        <a:buChar char="•"/>
        <a:defRPr sz="1500" kern="1200">
          <a:solidFill>
            <a:schemeClr val="tx1"/>
          </a:solidFill>
          <a:latin typeface="+mn-lt"/>
          <a:ea typeface="+mn-ea"/>
          <a:cs typeface="+mn-cs"/>
        </a:defRPr>
      </a:lvl8pPr>
      <a:lvl9pPr marL="2914824" indent="-171461" algn="l" defTabSz="34292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21" rtl="0" eaLnBrk="1" latinLnBrk="0" hangingPunct="1">
        <a:defRPr sz="1351" kern="1200">
          <a:solidFill>
            <a:schemeClr val="tx1"/>
          </a:solidFill>
          <a:latin typeface="+mn-lt"/>
          <a:ea typeface="+mn-ea"/>
          <a:cs typeface="+mn-cs"/>
        </a:defRPr>
      </a:lvl1pPr>
      <a:lvl2pPr marL="342921" algn="l" defTabSz="342921" rtl="0" eaLnBrk="1" latinLnBrk="0" hangingPunct="1">
        <a:defRPr sz="1351" kern="1200">
          <a:solidFill>
            <a:schemeClr val="tx1"/>
          </a:solidFill>
          <a:latin typeface="+mn-lt"/>
          <a:ea typeface="+mn-ea"/>
          <a:cs typeface="+mn-cs"/>
        </a:defRPr>
      </a:lvl2pPr>
      <a:lvl3pPr marL="685841" algn="l" defTabSz="342921" rtl="0" eaLnBrk="1" latinLnBrk="0" hangingPunct="1">
        <a:defRPr sz="1351" kern="1200">
          <a:solidFill>
            <a:schemeClr val="tx1"/>
          </a:solidFill>
          <a:latin typeface="+mn-lt"/>
          <a:ea typeface="+mn-ea"/>
          <a:cs typeface="+mn-cs"/>
        </a:defRPr>
      </a:lvl3pPr>
      <a:lvl4pPr marL="1028761" algn="l" defTabSz="342921" rtl="0" eaLnBrk="1" latinLnBrk="0" hangingPunct="1">
        <a:defRPr sz="1351" kern="1200">
          <a:solidFill>
            <a:schemeClr val="tx1"/>
          </a:solidFill>
          <a:latin typeface="+mn-lt"/>
          <a:ea typeface="+mn-ea"/>
          <a:cs typeface="+mn-cs"/>
        </a:defRPr>
      </a:lvl4pPr>
      <a:lvl5pPr marL="1371682" algn="l" defTabSz="342921" rtl="0" eaLnBrk="1" latinLnBrk="0" hangingPunct="1">
        <a:defRPr sz="1351" kern="1200">
          <a:solidFill>
            <a:schemeClr val="tx1"/>
          </a:solidFill>
          <a:latin typeface="+mn-lt"/>
          <a:ea typeface="+mn-ea"/>
          <a:cs typeface="+mn-cs"/>
        </a:defRPr>
      </a:lvl5pPr>
      <a:lvl6pPr marL="1714601" algn="l" defTabSz="342921" rtl="0" eaLnBrk="1" latinLnBrk="0" hangingPunct="1">
        <a:defRPr sz="1351" kern="1200">
          <a:solidFill>
            <a:schemeClr val="tx1"/>
          </a:solidFill>
          <a:latin typeface="+mn-lt"/>
          <a:ea typeface="+mn-ea"/>
          <a:cs typeface="+mn-cs"/>
        </a:defRPr>
      </a:lvl6pPr>
      <a:lvl7pPr marL="2057523" algn="l" defTabSz="342921" rtl="0" eaLnBrk="1" latinLnBrk="0" hangingPunct="1">
        <a:defRPr sz="1351" kern="1200">
          <a:solidFill>
            <a:schemeClr val="tx1"/>
          </a:solidFill>
          <a:latin typeface="+mn-lt"/>
          <a:ea typeface="+mn-ea"/>
          <a:cs typeface="+mn-cs"/>
        </a:defRPr>
      </a:lvl7pPr>
      <a:lvl8pPr marL="2400442" algn="l" defTabSz="342921" rtl="0" eaLnBrk="1" latinLnBrk="0" hangingPunct="1">
        <a:defRPr sz="1351" kern="1200">
          <a:solidFill>
            <a:schemeClr val="tx1"/>
          </a:solidFill>
          <a:latin typeface="+mn-lt"/>
          <a:ea typeface="+mn-ea"/>
          <a:cs typeface="+mn-cs"/>
        </a:defRPr>
      </a:lvl8pPr>
      <a:lvl9pPr marL="2743363" algn="l" defTabSz="342921"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76307"/>
            <a:ext cx="10972800" cy="7239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28803"/>
            <a:ext cx="10972800"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4" y="6356396"/>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21"/>
            <a:fld id="{7D7510A9-B77F-49E9-B41B-772C4B60D464}" type="datetime1">
              <a:rPr lang="en-US" smtClean="0">
                <a:solidFill>
                  <a:prstClr val="black">
                    <a:tint val="75000"/>
                  </a:prstClr>
                </a:solidFill>
              </a:rPr>
              <a:t>3/24/2018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4" y="6356396"/>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21"/>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4" y="6356396"/>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21"/>
            <a:fld id="{8EBE1B08-FE79-964D-AF18-B334C9838708}" type="slidenum">
              <a:rPr lang="en-US" smtClean="0">
                <a:solidFill>
                  <a:prstClr val="black">
                    <a:tint val="75000"/>
                  </a:prstClr>
                </a:solidFill>
              </a:rPr>
              <a:pPr defTabSz="342921"/>
              <a:t>‹#›</a:t>
            </a:fld>
            <a:endParaRPr lang="en-US" dirty="0">
              <a:solidFill>
                <a:prstClr val="black">
                  <a:tint val="75000"/>
                </a:prstClr>
              </a:solidFill>
            </a:endParaRPr>
          </a:p>
        </p:txBody>
      </p:sp>
    </p:spTree>
    <p:extLst>
      <p:ext uri="{BB962C8B-B14F-4D97-AF65-F5344CB8AC3E}">
        <p14:creationId xmlns:p14="http://schemas.microsoft.com/office/powerpoint/2010/main" val="712890755"/>
      </p:ext>
    </p:extLst>
  </p:cSld>
  <p:clrMap bg1="lt1" tx1="dk1" bg2="lt2" tx2="dk2" accent1="accent1" accent2="accent2" accent3="accent3" accent4="accent4" accent5="accent5" accent6="accent6" hlink="hlink" folHlink="folHlink"/>
  <p:hf hdr="0" ftr="0" dt="0"/>
  <p:txStyles>
    <p:titleStyle>
      <a:lvl1pPr algn="ctr" defTabSz="342921" rtl="0" eaLnBrk="1" latinLnBrk="0" hangingPunct="1">
        <a:spcBef>
          <a:spcPct val="0"/>
        </a:spcBef>
        <a:buNone/>
        <a:defRPr sz="3300" b="1" kern="1200">
          <a:solidFill>
            <a:schemeClr val="accent1"/>
          </a:solidFill>
          <a:latin typeface="Century Gothic" panose="020B0502020202020204" pitchFamily="34" charset="0"/>
          <a:ea typeface="+mj-ea"/>
          <a:cs typeface="+mj-cs"/>
        </a:defRPr>
      </a:lvl1pPr>
    </p:titleStyle>
    <p:bodyStyle>
      <a:lvl1pPr marL="257190" indent="-257190" algn="l" defTabSz="342921" rtl="0" eaLnBrk="1" latinLnBrk="0" hangingPunct="1">
        <a:spcBef>
          <a:spcPct val="20000"/>
        </a:spcBef>
        <a:buFont typeface="Arial"/>
        <a:buChar char="•"/>
        <a:defRPr sz="2400" kern="1200">
          <a:solidFill>
            <a:schemeClr val="tx1"/>
          </a:solidFill>
          <a:latin typeface="TradeGothic Light"/>
          <a:ea typeface="+mn-ea"/>
          <a:cs typeface="+mn-cs"/>
        </a:defRPr>
      </a:lvl1pPr>
      <a:lvl2pPr marL="557245" indent="-214325" algn="l" defTabSz="342921" rtl="0" eaLnBrk="1" latinLnBrk="0" hangingPunct="1">
        <a:spcBef>
          <a:spcPct val="20000"/>
        </a:spcBef>
        <a:buFont typeface="Arial"/>
        <a:buChar char="–"/>
        <a:defRPr sz="2100" kern="1200">
          <a:solidFill>
            <a:schemeClr val="tx1"/>
          </a:solidFill>
          <a:latin typeface="TradeGothic Light"/>
          <a:ea typeface="+mn-ea"/>
          <a:cs typeface="+mn-cs"/>
        </a:defRPr>
      </a:lvl2pPr>
      <a:lvl3pPr marL="857301" indent="-171461" algn="l" defTabSz="342921" rtl="0" eaLnBrk="1" latinLnBrk="0" hangingPunct="1">
        <a:spcBef>
          <a:spcPct val="20000"/>
        </a:spcBef>
        <a:buFont typeface="Arial"/>
        <a:buChar char="•"/>
        <a:defRPr sz="1800" kern="1200">
          <a:solidFill>
            <a:schemeClr val="tx1"/>
          </a:solidFill>
          <a:latin typeface="TradeGothic Light"/>
          <a:ea typeface="+mn-ea"/>
          <a:cs typeface="+mn-cs"/>
        </a:defRPr>
      </a:lvl3pPr>
      <a:lvl4pPr marL="1200223" indent="-171461" algn="l" defTabSz="342921" rtl="0" eaLnBrk="1" latinLnBrk="0" hangingPunct="1">
        <a:spcBef>
          <a:spcPct val="20000"/>
        </a:spcBef>
        <a:buFont typeface="Arial"/>
        <a:buChar char="–"/>
        <a:defRPr sz="1500" kern="1200">
          <a:solidFill>
            <a:schemeClr val="tx1"/>
          </a:solidFill>
          <a:latin typeface="TradeGothic Light"/>
          <a:ea typeface="+mn-ea"/>
          <a:cs typeface="+mn-cs"/>
        </a:defRPr>
      </a:lvl4pPr>
      <a:lvl5pPr marL="1543142" indent="-171461" algn="l" defTabSz="342921" rtl="0" eaLnBrk="1" latinLnBrk="0" hangingPunct="1">
        <a:spcBef>
          <a:spcPct val="20000"/>
        </a:spcBef>
        <a:buFont typeface="Arial"/>
        <a:buChar char="»"/>
        <a:defRPr sz="1500" kern="1200">
          <a:solidFill>
            <a:schemeClr val="tx1"/>
          </a:solidFill>
          <a:latin typeface="TradeGothic Light"/>
          <a:ea typeface="+mn-ea"/>
          <a:cs typeface="+mn-cs"/>
        </a:defRPr>
      </a:lvl5pPr>
      <a:lvl6pPr marL="1886062" indent="-171461" algn="l" defTabSz="342921" rtl="0" eaLnBrk="1" latinLnBrk="0" hangingPunct="1">
        <a:spcBef>
          <a:spcPct val="20000"/>
        </a:spcBef>
        <a:buFont typeface="Arial"/>
        <a:buChar char="•"/>
        <a:defRPr sz="1500" kern="1200">
          <a:solidFill>
            <a:schemeClr val="tx1"/>
          </a:solidFill>
          <a:latin typeface="+mn-lt"/>
          <a:ea typeface="+mn-ea"/>
          <a:cs typeface="+mn-cs"/>
        </a:defRPr>
      </a:lvl6pPr>
      <a:lvl7pPr marL="2228983" indent="-171461" algn="l" defTabSz="342921" rtl="0" eaLnBrk="1" latinLnBrk="0" hangingPunct="1">
        <a:spcBef>
          <a:spcPct val="20000"/>
        </a:spcBef>
        <a:buFont typeface="Arial"/>
        <a:buChar char="•"/>
        <a:defRPr sz="1500" kern="1200">
          <a:solidFill>
            <a:schemeClr val="tx1"/>
          </a:solidFill>
          <a:latin typeface="+mn-lt"/>
          <a:ea typeface="+mn-ea"/>
          <a:cs typeface="+mn-cs"/>
        </a:defRPr>
      </a:lvl7pPr>
      <a:lvl8pPr marL="2571902" indent="-171461" algn="l" defTabSz="342921" rtl="0" eaLnBrk="1" latinLnBrk="0" hangingPunct="1">
        <a:spcBef>
          <a:spcPct val="20000"/>
        </a:spcBef>
        <a:buFont typeface="Arial"/>
        <a:buChar char="•"/>
        <a:defRPr sz="1500" kern="1200">
          <a:solidFill>
            <a:schemeClr val="tx1"/>
          </a:solidFill>
          <a:latin typeface="+mn-lt"/>
          <a:ea typeface="+mn-ea"/>
          <a:cs typeface="+mn-cs"/>
        </a:defRPr>
      </a:lvl8pPr>
      <a:lvl9pPr marL="2914824" indent="-171461" algn="l" defTabSz="34292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21" rtl="0" eaLnBrk="1" latinLnBrk="0" hangingPunct="1">
        <a:defRPr sz="1351" kern="1200">
          <a:solidFill>
            <a:schemeClr val="tx1"/>
          </a:solidFill>
          <a:latin typeface="+mn-lt"/>
          <a:ea typeface="+mn-ea"/>
          <a:cs typeface="+mn-cs"/>
        </a:defRPr>
      </a:lvl1pPr>
      <a:lvl2pPr marL="342921" algn="l" defTabSz="342921" rtl="0" eaLnBrk="1" latinLnBrk="0" hangingPunct="1">
        <a:defRPr sz="1351" kern="1200">
          <a:solidFill>
            <a:schemeClr val="tx1"/>
          </a:solidFill>
          <a:latin typeface="+mn-lt"/>
          <a:ea typeface="+mn-ea"/>
          <a:cs typeface="+mn-cs"/>
        </a:defRPr>
      </a:lvl2pPr>
      <a:lvl3pPr marL="685841" algn="l" defTabSz="342921" rtl="0" eaLnBrk="1" latinLnBrk="0" hangingPunct="1">
        <a:defRPr sz="1351" kern="1200">
          <a:solidFill>
            <a:schemeClr val="tx1"/>
          </a:solidFill>
          <a:latin typeface="+mn-lt"/>
          <a:ea typeface="+mn-ea"/>
          <a:cs typeface="+mn-cs"/>
        </a:defRPr>
      </a:lvl3pPr>
      <a:lvl4pPr marL="1028761" algn="l" defTabSz="342921" rtl="0" eaLnBrk="1" latinLnBrk="0" hangingPunct="1">
        <a:defRPr sz="1351" kern="1200">
          <a:solidFill>
            <a:schemeClr val="tx1"/>
          </a:solidFill>
          <a:latin typeface="+mn-lt"/>
          <a:ea typeface="+mn-ea"/>
          <a:cs typeface="+mn-cs"/>
        </a:defRPr>
      </a:lvl4pPr>
      <a:lvl5pPr marL="1371682" algn="l" defTabSz="342921" rtl="0" eaLnBrk="1" latinLnBrk="0" hangingPunct="1">
        <a:defRPr sz="1351" kern="1200">
          <a:solidFill>
            <a:schemeClr val="tx1"/>
          </a:solidFill>
          <a:latin typeface="+mn-lt"/>
          <a:ea typeface="+mn-ea"/>
          <a:cs typeface="+mn-cs"/>
        </a:defRPr>
      </a:lvl5pPr>
      <a:lvl6pPr marL="1714601" algn="l" defTabSz="342921" rtl="0" eaLnBrk="1" latinLnBrk="0" hangingPunct="1">
        <a:defRPr sz="1351" kern="1200">
          <a:solidFill>
            <a:schemeClr val="tx1"/>
          </a:solidFill>
          <a:latin typeface="+mn-lt"/>
          <a:ea typeface="+mn-ea"/>
          <a:cs typeface="+mn-cs"/>
        </a:defRPr>
      </a:lvl6pPr>
      <a:lvl7pPr marL="2057523" algn="l" defTabSz="342921" rtl="0" eaLnBrk="1" latinLnBrk="0" hangingPunct="1">
        <a:defRPr sz="1351" kern="1200">
          <a:solidFill>
            <a:schemeClr val="tx1"/>
          </a:solidFill>
          <a:latin typeface="+mn-lt"/>
          <a:ea typeface="+mn-ea"/>
          <a:cs typeface="+mn-cs"/>
        </a:defRPr>
      </a:lvl7pPr>
      <a:lvl8pPr marL="2400442" algn="l" defTabSz="342921" rtl="0" eaLnBrk="1" latinLnBrk="0" hangingPunct="1">
        <a:defRPr sz="1351" kern="1200">
          <a:solidFill>
            <a:schemeClr val="tx1"/>
          </a:solidFill>
          <a:latin typeface="+mn-lt"/>
          <a:ea typeface="+mn-ea"/>
          <a:cs typeface="+mn-cs"/>
        </a:defRPr>
      </a:lvl8pPr>
      <a:lvl9pPr marL="2743363" algn="l" defTabSz="34292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TexasAIM@dshs.texas.gov"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www.dshs.texas.gov/mch/TexasAIM.aspx"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5662" y="3200400"/>
            <a:ext cx="8217218" cy="1458065"/>
          </a:xfrm>
        </p:spPr>
        <p:txBody>
          <a:bodyPr/>
          <a:lstStyle/>
          <a:p>
            <a:r>
              <a:rPr lang="en-US" sz="4000" dirty="0"/>
              <a:t>Overview of </a:t>
            </a:r>
            <a:r>
              <a:rPr lang="en-US" sz="4400" dirty="0"/>
              <a:t/>
            </a:r>
            <a:br>
              <a:rPr lang="en-US" sz="4400" dirty="0"/>
            </a:br>
            <a:r>
              <a:rPr lang="en-US" sz="4800" dirty="0"/>
              <a:t>Maternal Health Issues</a:t>
            </a:r>
          </a:p>
        </p:txBody>
      </p:sp>
      <p:sp>
        <p:nvSpPr>
          <p:cNvPr id="6" name="Subtitle 2"/>
          <p:cNvSpPr>
            <a:spLocks noGrp="1"/>
          </p:cNvSpPr>
          <p:nvPr>
            <p:ph type="subTitle" idx="1"/>
          </p:nvPr>
        </p:nvSpPr>
        <p:spPr>
          <a:xfrm>
            <a:off x="3395662" y="4921260"/>
            <a:ext cx="8015288" cy="1800225"/>
          </a:xfrm>
        </p:spPr>
        <p:txBody>
          <a:bodyPr>
            <a:normAutofit fontScale="25000" lnSpcReduction="20000"/>
          </a:bodyPr>
          <a:lstStyle/>
          <a:p>
            <a:r>
              <a:rPr lang="en-US" sz="6400" i="1" dirty="0"/>
              <a:t>John Hellerstedt, M.D.</a:t>
            </a:r>
          </a:p>
          <a:p>
            <a:r>
              <a:rPr lang="en-US" sz="6400" dirty="0"/>
              <a:t>Commissioner, Texas Department of State Health Services</a:t>
            </a:r>
          </a:p>
          <a:p>
            <a:pPr>
              <a:lnSpc>
                <a:spcPct val="128000"/>
              </a:lnSpc>
              <a:spcBef>
                <a:spcPts val="0"/>
              </a:spcBef>
            </a:pPr>
            <a:endParaRPr lang="en-US" sz="2869" i="1" dirty="0"/>
          </a:p>
          <a:p>
            <a:pPr>
              <a:lnSpc>
                <a:spcPct val="128000"/>
              </a:lnSpc>
              <a:spcBef>
                <a:spcPts val="0"/>
              </a:spcBef>
            </a:pPr>
            <a:endParaRPr lang="en-US" sz="2869" i="1" dirty="0"/>
          </a:p>
          <a:p>
            <a:pPr>
              <a:lnSpc>
                <a:spcPct val="128000"/>
              </a:lnSpc>
              <a:spcBef>
                <a:spcPts val="0"/>
              </a:spcBef>
            </a:pPr>
            <a:r>
              <a:rPr lang="en-US" sz="6400" i="1" dirty="0"/>
              <a:t>Lisa Hollier, M.D., M.P.H.</a:t>
            </a:r>
          </a:p>
          <a:p>
            <a:pPr>
              <a:lnSpc>
                <a:spcPct val="128000"/>
              </a:lnSpc>
              <a:spcBef>
                <a:spcPts val="0"/>
              </a:spcBef>
            </a:pPr>
            <a:r>
              <a:rPr lang="en-US" sz="6400" dirty="0"/>
              <a:t>Chair, Maternal Mortality &amp; Morbidity Task Force</a:t>
            </a:r>
          </a:p>
          <a:p>
            <a:endParaRPr lang="en-US" sz="1800" b="0" i="1" dirty="0"/>
          </a:p>
          <a:p>
            <a:r>
              <a:rPr lang="en-US" sz="4800" dirty="0"/>
              <a:t>Texas Medical Association    •    Maternal Health Congress    •    March 24, 2018</a:t>
            </a:r>
          </a:p>
        </p:txBody>
      </p:sp>
      <p:sp>
        <p:nvSpPr>
          <p:cNvPr id="4" name="Slide Number Placeholder 3"/>
          <p:cNvSpPr>
            <a:spLocks noGrp="1"/>
          </p:cNvSpPr>
          <p:nvPr>
            <p:ph type="sldNum" sz="quarter" idx="12"/>
          </p:nvPr>
        </p:nvSpPr>
        <p:spPr/>
        <p:txBody>
          <a:bodyPr/>
          <a:lstStyle/>
          <a:p>
            <a:fld id="{23FAF241-A4C7-4445-B23A-055E3967AFEF}" type="slidenum">
              <a:rPr lang="en-US" smtClean="0"/>
              <a:pPr/>
              <a:t>1</a:t>
            </a:fld>
            <a:endParaRPr lang="en-US" dirty="0"/>
          </a:p>
        </p:txBody>
      </p:sp>
    </p:spTree>
    <p:extLst>
      <p:ext uri="{BB962C8B-B14F-4D97-AF65-F5344CB8AC3E}">
        <p14:creationId xmlns:p14="http://schemas.microsoft.com/office/powerpoint/2010/main" val="2883051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100" dirty="0"/>
              <a:t>Maternal Diabetes and Hypertension by Race/Ethnicity, 2007-2016</a:t>
            </a:r>
          </a:p>
        </p:txBody>
      </p:sp>
      <p:pic>
        <p:nvPicPr>
          <p:cNvPr id="2" name="Picture 1"/>
          <p:cNvPicPr>
            <a:picLocks noChangeAspect="1"/>
          </p:cNvPicPr>
          <p:nvPr/>
        </p:nvPicPr>
        <p:blipFill rotWithShape="1">
          <a:blip r:embed="rId3"/>
          <a:srcRect t="4166"/>
          <a:stretch/>
        </p:blipFill>
        <p:spPr>
          <a:xfrm>
            <a:off x="2462930" y="2215897"/>
            <a:ext cx="4174832" cy="3200717"/>
          </a:xfrm>
          <a:prstGeom prst="rect">
            <a:avLst/>
          </a:prstGeom>
        </p:spPr>
      </p:pic>
      <p:pic>
        <p:nvPicPr>
          <p:cNvPr id="3" name="Picture 2"/>
          <p:cNvPicPr>
            <a:picLocks noChangeAspect="1"/>
          </p:cNvPicPr>
          <p:nvPr/>
        </p:nvPicPr>
        <p:blipFill rotWithShape="1">
          <a:blip r:embed="rId4"/>
          <a:srcRect t="4159"/>
          <a:stretch/>
        </p:blipFill>
        <p:spPr>
          <a:xfrm>
            <a:off x="7086600" y="2190497"/>
            <a:ext cx="4211858" cy="3226117"/>
          </a:xfrm>
          <a:prstGeom prst="rect">
            <a:avLst/>
          </a:prstGeom>
        </p:spPr>
      </p:pic>
      <p:sp>
        <p:nvSpPr>
          <p:cNvPr id="4" name="TextBox 3"/>
          <p:cNvSpPr txBox="1"/>
          <p:nvPr/>
        </p:nvSpPr>
        <p:spPr>
          <a:xfrm>
            <a:off x="3214083" y="1835010"/>
            <a:ext cx="2672526" cy="338554"/>
          </a:xfrm>
          <a:prstGeom prst="rect">
            <a:avLst/>
          </a:prstGeom>
          <a:noFill/>
        </p:spPr>
        <p:txBody>
          <a:bodyPr wrap="none" rtlCol="0">
            <a:spAutoFit/>
          </a:bodyPr>
          <a:lstStyle/>
          <a:p>
            <a:r>
              <a:rPr lang="en-US" sz="1600" b="1" dirty="0">
                <a:solidFill>
                  <a:schemeClr val="accent1"/>
                </a:solidFill>
              </a:rPr>
              <a:t>MATERNAL DIABETES</a:t>
            </a:r>
          </a:p>
        </p:txBody>
      </p:sp>
      <p:sp>
        <p:nvSpPr>
          <p:cNvPr id="8" name="TextBox 7"/>
          <p:cNvSpPr txBox="1"/>
          <p:nvPr/>
        </p:nvSpPr>
        <p:spPr>
          <a:xfrm>
            <a:off x="7620000" y="1835010"/>
            <a:ext cx="3340979" cy="338554"/>
          </a:xfrm>
          <a:prstGeom prst="rect">
            <a:avLst/>
          </a:prstGeom>
          <a:noFill/>
        </p:spPr>
        <p:txBody>
          <a:bodyPr wrap="none" rtlCol="0">
            <a:spAutoFit/>
          </a:bodyPr>
          <a:lstStyle/>
          <a:p>
            <a:r>
              <a:rPr lang="en-US" sz="1600" b="1" dirty="0">
                <a:solidFill>
                  <a:schemeClr val="accent1"/>
                </a:solidFill>
              </a:rPr>
              <a:t>MATERNAL HYPERTENSION</a:t>
            </a:r>
          </a:p>
        </p:txBody>
      </p:sp>
      <p:sp>
        <p:nvSpPr>
          <p:cNvPr id="9" name="Slide Number Placeholder 8"/>
          <p:cNvSpPr>
            <a:spLocks noGrp="1"/>
          </p:cNvSpPr>
          <p:nvPr>
            <p:ph type="sldNum" sz="quarter" idx="12"/>
          </p:nvPr>
        </p:nvSpPr>
        <p:spPr/>
        <p:txBody>
          <a:bodyPr/>
          <a:lstStyle/>
          <a:p>
            <a:fld id="{23FAF241-A4C7-4445-B23A-055E3967AFEF}" type="slidenum">
              <a:rPr lang="en-US" smtClean="0"/>
              <a:pPr/>
              <a:t>10</a:t>
            </a:fld>
            <a:endParaRPr lang="en-US" dirty="0"/>
          </a:p>
        </p:txBody>
      </p:sp>
    </p:spTree>
    <p:extLst>
      <p:ext uri="{BB962C8B-B14F-4D97-AF65-F5344CB8AC3E}">
        <p14:creationId xmlns:p14="http://schemas.microsoft.com/office/powerpoint/2010/main" val="2597526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Smoking during Pregnancy by Race/Ethnicity, 2007-2016</a:t>
            </a:r>
          </a:p>
        </p:txBody>
      </p:sp>
      <p:pic>
        <p:nvPicPr>
          <p:cNvPr id="4" name="Picture 3"/>
          <p:cNvPicPr>
            <a:picLocks noChangeAspect="1"/>
          </p:cNvPicPr>
          <p:nvPr/>
        </p:nvPicPr>
        <p:blipFill rotWithShape="1">
          <a:blip r:embed="rId3"/>
          <a:srcRect t="8406"/>
          <a:stretch/>
        </p:blipFill>
        <p:spPr>
          <a:xfrm>
            <a:off x="3581400" y="1676400"/>
            <a:ext cx="6341391" cy="4648200"/>
          </a:xfrm>
          <a:prstGeom prst="rect">
            <a:avLst/>
          </a:prstGeom>
        </p:spPr>
      </p:pic>
      <p:sp>
        <p:nvSpPr>
          <p:cNvPr id="3" name="Slide Number Placeholder 2"/>
          <p:cNvSpPr>
            <a:spLocks noGrp="1"/>
          </p:cNvSpPr>
          <p:nvPr>
            <p:ph type="sldNum" sz="quarter" idx="12"/>
          </p:nvPr>
        </p:nvSpPr>
        <p:spPr/>
        <p:txBody>
          <a:bodyPr/>
          <a:lstStyle/>
          <a:p>
            <a:fld id="{23FAF241-A4C7-4445-B23A-055E3967AFEF}" type="slidenum">
              <a:rPr lang="en-US" smtClean="0"/>
              <a:pPr/>
              <a:t>11</a:t>
            </a:fld>
            <a:endParaRPr lang="en-US" dirty="0"/>
          </a:p>
        </p:txBody>
      </p:sp>
    </p:spTree>
    <p:extLst>
      <p:ext uri="{BB962C8B-B14F-4D97-AF65-F5344CB8AC3E}">
        <p14:creationId xmlns:p14="http://schemas.microsoft.com/office/powerpoint/2010/main" val="4247099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2930" y="609600"/>
            <a:ext cx="8388457" cy="798316"/>
          </a:xfrm>
        </p:spPr>
        <p:txBody>
          <a:bodyPr/>
          <a:lstStyle/>
          <a:p>
            <a:r>
              <a:rPr lang="en-US" sz="3200" dirty="0"/>
              <a:t>Timely Prenatal Care by Race/Ethnicity, 2007-2016</a:t>
            </a:r>
          </a:p>
        </p:txBody>
      </p:sp>
      <p:pic>
        <p:nvPicPr>
          <p:cNvPr id="2" name="Picture 1"/>
          <p:cNvPicPr>
            <a:picLocks noChangeAspect="1"/>
          </p:cNvPicPr>
          <p:nvPr/>
        </p:nvPicPr>
        <p:blipFill rotWithShape="1">
          <a:blip r:embed="rId3"/>
          <a:srcRect t="8319"/>
          <a:stretch/>
        </p:blipFill>
        <p:spPr>
          <a:xfrm>
            <a:off x="2498789" y="1856509"/>
            <a:ext cx="5192899" cy="3810000"/>
          </a:xfrm>
          <a:prstGeom prst="rect">
            <a:avLst/>
          </a:prstGeom>
        </p:spPr>
      </p:pic>
      <p:sp>
        <p:nvSpPr>
          <p:cNvPr id="3" name="TextBox 2"/>
          <p:cNvSpPr txBox="1"/>
          <p:nvPr/>
        </p:nvSpPr>
        <p:spPr>
          <a:xfrm>
            <a:off x="8128000" y="2053349"/>
            <a:ext cx="2697987" cy="3416320"/>
          </a:xfrm>
          <a:prstGeom prst="rect">
            <a:avLst/>
          </a:prstGeom>
          <a:noFill/>
        </p:spPr>
        <p:txBody>
          <a:bodyPr wrap="square" rtlCol="0">
            <a:spAutoFit/>
          </a:bodyPr>
          <a:lstStyle/>
          <a:p>
            <a:r>
              <a:rPr lang="en-US" sz="1800" dirty="0">
                <a:solidFill>
                  <a:schemeClr val="bg1"/>
                </a:solidFill>
              </a:rPr>
              <a:t>However, among those not receiving care in first trimester, 51.5% still reported receiving prenatal care as early as they wanted</a:t>
            </a:r>
          </a:p>
          <a:p>
            <a:r>
              <a:rPr lang="en-US" sz="1800" dirty="0">
                <a:solidFill>
                  <a:schemeClr val="bg1"/>
                </a:solidFill>
              </a:rPr>
              <a:t>(Texas Pregnancy Risk Assessment Monitoring System, 2015)</a:t>
            </a:r>
          </a:p>
          <a:p>
            <a:endParaRPr lang="en-US" sz="18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12</a:t>
            </a:fld>
            <a:endParaRPr lang="en-US" dirty="0"/>
          </a:p>
        </p:txBody>
      </p:sp>
    </p:spTree>
    <p:extLst>
      <p:ext uri="{BB962C8B-B14F-4D97-AF65-F5344CB8AC3E}">
        <p14:creationId xmlns:p14="http://schemas.microsoft.com/office/powerpoint/2010/main" val="241821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2930" y="609600"/>
            <a:ext cx="8433670" cy="798316"/>
          </a:xfrm>
        </p:spPr>
        <p:txBody>
          <a:bodyPr/>
          <a:lstStyle/>
          <a:p>
            <a:r>
              <a:rPr lang="en-US" sz="3000" dirty="0"/>
              <a:t>Depression during Pregnancy-related </a:t>
            </a:r>
            <a:r>
              <a:rPr lang="en-US" sz="3000" dirty="0" smtClean="0"/>
              <a:t>Hospitalization </a:t>
            </a:r>
            <a:r>
              <a:rPr lang="en-US" sz="3000" dirty="0"/>
              <a:t>by </a:t>
            </a:r>
            <a:r>
              <a:rPr lang="en-US" sz="3000" dirty="0" smtClean="0"/>
              <a:t>Race/Ethnicity</a:t>
            </a:r>
            <a:r>
              <a:rPr lang="en-US" sz="3000" dirty="0"/>
              <a:t>, 2014</a:t>
            </a:r>
          </a:p>
        </p:txBody>
      </p:sp>
      <p:sp>
        <p:nvSpPr>
          <p:cNvPr id="3" name="Slide Number Placeholder 2"/>
          <p:cNvSpPr>
            <a:spLocks noGrp="1"/>
          </p:cNvSpPr>
          <p:nvPr>
            <p:ph type="sldNum" sz="quarter" idx="12"/>
          </p:nvPr>
        </p:nvSpPr>
        <p:spPr/>
        <p:txBody>
          <a:bodyPr/>
          <a:lstStyle/>
          <a:p>
            <a:fld id="{23FAF241-A4C7-4445-B23A-055E3967AFEF}" type="slidenum">
              <a:rPr lang="en-US" smtClean="0"/>
              <a:pPr/>
              <a:t>13</a:t>
            </a:fld>
            <a:endParaRPr lang="en-US" dirty="0"/>
          </a:p>
        </p:txBody>
      </p:sp>
      <p:pic>
        <p:nvPicPr>
          <p:cNvPr id="4" name="Picture 3"/>
          <p:cNvPicPr>
            <a:picLocks noChangeAspect="1"/>
          </p:cNvPicPr>
          <p:nvPr/>
        </p:nvPicPr>
        <p:blipFill>
          <a:blip r:embed="rId3"/>
          <a:stretch>
            <a:fillRect/>
          </a:stretch>
        </p:blipFill>
        <p:spPr>
          <a:xfrm>
            <a:off x="2916297" y="1806746"/>
            <a:ext cx="7481721" cy="4527491"/>
          </a:xfrm>
          <a:prstGeom prst="rect">
            <a:avLst/>
          </a:prstGeom>
        </p:spPr>
      </p:pic>
    </p:spTree>
    <p:extLst>
      <p:ext uri="{BB962C8B-B14F-4D97-AF65-F5344CB8AC3E}">
        <p14:creationId xmlns:p14="http://schemas.microsoft.com/office/powerpoint/2010/main" val="163898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2930" y="609600"/>
            <a:ext cx="8388457" cy="798316"/>
          </a:xfrm>
        </p:spPr>
        <p:txBody>
          <a:bodyPr/>
          <a:lstStyle/>
          <a:p>
            <a:r>
              <a:rPr lang="en-US" sz="3000" dirty="0"/>
              <a:t>Percent of Postpartum Depression Reported by Recent Texas Mothers by Race/Ethnicity, 2012-2015</a:t>
            </a:r>
          </a:p>
        </p:txBody>
      </p:sp>
      <p:pic>
        <p:nvPicPr>
          <p:cNvPr id="4" name="Picture 3"/>
          <p:cNvPicPr>
            <a:picLocks noChangeAspect="1"/>
          </p:cNvPicPr>
          <p:nvPr/>
        </p:nvPicPr>
        <p:blipFill>
          <a:blip r:embed="rId3"/>
          <a:stretch>
            <a:fillRect/>
          </a:stretch>
        </p:blipFill>
        <p:spPr>
          <a:xfrm>
            <a:off x="2779223" y="1828800"/>
            <a:ext cx="7755869" cy="4419600"/>
          </a:xfrm>
          <a:prstGeom prst="rect">
            <a:avLst/>
          </a:prstGeom>
        </p:spPr>
      </p:pic>
      <p:sp>
        <p:nvSpPr>
          <p:cNvPr id="3" name="Slide Number Placeholder 2"/>
          <p:cNvSpPr>
            <a:spLocks noGrp="1"/>
          </p:cNvSpPr>
          <p:nvPr>
            <p:ph type="sldNum" sz="quarter" idx="12"/>
          </p:nvPr>
        </p:nvSpPr>
        <p:spPr/>
        <p:txBody>
          <a:bodyPr/>
          <a:lstStyle/>
          <a:p>
            <a:fld id="{23FAF241-A4C7-4445-B23A-055E3967AFEF}" type="slidenum">
              <a:rPr lang="en-US" smtClean="0"/>
              <a:pPr/>
              <a:t>14</a:t>
            </a:fld>
            <a:endParaRPr lang="en-US" dirty="0"/>
          </a:p>
        </p:txBody>
      </p:sp>
    </p:spTree>
    <p:extLst>
      <p:ext uri="{BB962C8B-B14F-4D97-AF65-F5344CB8AC3E}">
        <p14:creationId xmlns:p14="http://schemas.microsoft.com/office/powerpoint/2010/main" val="8828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Severe Maternal Morbidity</a:t>
            </a:r>
          </a:p>
        </p:txBody>
      </p:sp>
      <p:sp>
        <p:nvSpPr>
          <p:cNvPr id="6" name="Content Placeholder 2"/>
          <p:cNvSpPr>
            <a:spLocks noGrp="1"/>
          </p:cNvSpPr>
          <p:nvPr>
            <p:ph sz="half" idx="1"/>
          </p:nvPr>
        </p:nvSpPr>
        <p:spPr>
          <a:xfrm>
            <a:off x="2474652" y="1837291"/>
            <a:ext cx="8260587" cy="4343400"/>
          </a:xfrm>
        </p:spPr>
        <p:txBody>
          <a:bodyPr>
            <a:normAutofit/>
          </a:bodyPr>
          <a:lstStyle/>
          <a:p>
            <a:pPr marL="257190" indent="-257190">
              <a:buClr>
                <a:srgbClr val="FFC600"/>
              </a:buClr>
              <a:buFont typeface="Arial" panose="020B0604020202020204" pitchFamily="34" charset="0"/>
              <a:buChar char="•"/>
            </a:pPr>
            <a:r>
              <a:rPr lang="en-US" sz="2600" dirty="0"/>
              <a:t>Unexpected outcomes of labor and delivery resulting in significant short- or long-term consequences to a woman’s health</a:t>
            </a:r>
          </a:p>
          <a:p>
            <a:pPr marL="0" indent="0">
              <a:buClr>
                <a:srgbClr val="FFC600"/>
              </a:buClr>
              <a:buNone/>
            </a:pPr>
            <a:endParaRPr lang="en-US" sz="500" dirty="0"/>
          </a:p>
          <a:p>
            <a:pPr marL="257190" indent="-257190">
              <a:buClr>
                <a:srgbClr val="FFC600"/>
              </a:buClr>
              <a:buFont typeface="Arial" panose="020B0604020202020204" pitchFamily="34" charset="0"/>
              <a:buChar char="•"/>
            </a:pPr>
            <a:r>
              <a:rPr lang="en-US" sz="2600" dirty="0"/>
              <a:t>Identified using specific ICD codes for delivery hospitalizations</a:t>
            </a:r>
          </a:p>
          <a:p>
            <a:pPr marL="0" indent="0">
              <a:buClr>
                <a:srgbClr val="FFC600"/>
              </a:buClr>
              <a:buNone/>
            </a:pPr>
            <a:endParaRPr lang="en-US" sz="375" dirty="0"/>
          </a:p>
          <a:p>
            <a:pPr marL="257190" indent="-257190">
              <a:buClr>
                <a:srgbClr val="FFC600"/>
              </a:buClr>
              <a:buFont typeface="Arial" panose="020B0604020202020204" pitchFamily="34" charset="0"/>
              <a:buChar char="•"/>
            </a:pPr>
            <a:r>
              <a:rPr lang="en-US" sz="2600" dirty="0"/>
              <a:t>Examples include:</a:t>
            </a:r>
          </a:p>
          <a:p>
            <a:pPr marL="598899" lvl="1" indent="-342900">
              <a:buClr>
                <a:srgbClr val="FFC600"/>
              </a:buClr>
              <a:buFont typeface="Wingdings" panose="05000000000000000000" pitchFamily="2" charset="2"/>
              <a:buChar char="Ø"/>
            </a:pPr>
            <a:r>
              <a:rPr lang="en-US" sz="2200" dirty="0"/>
              <a:t>Hemorrhage</a:t>
            </a:r>
          </a:p>
          <a:p>
            <a:pPr marL="598899" lvl="1" indent="-342900">
              <a:buClr>
                <a:srgbClr val="FFC600"/>
              </a:buClr>
              <a:buFont typeface="Wingdings" panose="05000000000000000000" pitchFamily="2" charset="2"/>
              <a:buChar char="Ø"/>
            </a:pPr>
            <a:r>
              <a:rPr lang="en-US" sz="2200" dirty="0"/>
              <a:t>Eclampsia</a:t>
            </a:r>
          </a:p>
          <a:p>
            <a:pPr marL="598899" lvl="1" indent="-342900">
              <a:buClr>
                <a:srgbClr val="FFC600"/>
              </a:buClr>
              <a:buFont typeface="Wingdings" panose="05000000000000000000" pitchFamily="2" charset="2"/>
              <a:buChar char="Ø"/>
            </a:pPr>
            <a:r>
              <a:rPr lang="en-US" sz="2200" dirty="0"/>
              <a:t>Emergency hysterectomy</a:t>
            </a:r>
          </a:p>
          <a:p>
            <a:pPr marL="598899" lvl="1" indent="-342900">
              <a:buClr>
                <a:srgbClr val="FFC600"/>
              </a:buClr>
              <a:buFont typeface="Wingdings" panose="05000000000000000000" pitchFamily="2" charset="2"/>
              <a:buChar char="Ø"/>
            </a:pPr>
            <a:r>
              <a:rPr lang="en-US" sz="2200" dirty="0"/>
              <a:t>Thrombotic embolism</a:t>
            </a:r>
          </a:p>
        </p:txBody>
      </p:sp>
      <p:sp>
        <p:nvSpPr>
          <p:cNvPr id="4" name="Slide Number Placeholder 3"/>
          <p:cNvSpPr>
            <a:spLocks noGrp="1"/>
          </p:cNvSpPr>
          <p:nvPr>
            <p:ph type="sldNum" sz="quarter" idx="12"/>
          </p:nvPr>
        </p:nvSpPr>
        <p:spPr/>
        <p:txBody>
          <a:bodyPr/>
          <a:lstStyle/>
          <a:p>
            <a:fld id="{23FAF241-A4C7-4445-B23A-055E3967AFEF}" type="slidenum">
              <a:rPr lang="en-US" smtClean="0"/>
              <a:pPr/>
              <a:t>15</a:t>
            </a:fld>
            <a:endParaRPr lang="en-US" dirty="0"/>
          </a:p>
        </p:txBody>
      </p:sp>
    </p:spTree>
    <p:extLst>
      <p:ext uri="{BB962C8B-B14F-4D97-AF65-F5344CB8AC3E}">
        <p14:creationId xmlns:p14="http://schemas.microsoft.com/office/powerpoint/2010/main" val="49247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Severe Maternal Morbidity, </a:t>
            </a:r>
            <a:br>
              <a:rPr lang="en-US" sz="3200" dirty="0"/>
            </a:br>
            <a:r>
              <a:rPr lang="en-US" sz="3200" dirty="0"/>
              <a:t>Overall and Top Causes, 2014</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548"/>
          <a:stretch/>
        </p:blipFill>
        <p:spPr>
          <a:xfrm>
            <a:off x="3517466" y="1736852"/>
            <a:ext cx="6781800" cy="4684155"/>
          </a:xfrm>
          <a:prstGeom prst="rect">
            <a:avLst/>
          </a:prstGeom>
        </p:spPr>
      </p:pic>
      <p:sp>
        <p:nvSpPr>
          <p:cNvPr id="5" name="Slide Number Placeholder 4"/>
          <p:cNvSpPr>
            <a:spLocks noGrp="1"/>
          </p:cNvSpPr>
          <p:nvPr>
            <p:ph type="sldNum" sz="quarter" idx="12"/>
          </p:nvPr>
        </p:nvSpPr>
        <p:spPr/>
        <p:txBody>
          <a:bodyPr/>
          <a:lstStyle/>
          <a:p>
            <a:fld id="{23FAF241-A4C7-4445-B23A-055E3967AFEF}" type="slidenum">
              <a:rPr lang="en-US" smtClean="0"/>
              <a:pPr/>
              <a:t>16</a:t>
            </a:fld>
            <a:endParaRPr lang="en-US" dirty="0"/>
          </a:p>
        </p:txBody>
      </p:sp>
    </p:spTree>
    <p:extLst>
      <p:ext uri="{BB962C8B-B14F-4D97-AF65-F5344CB8AC3E}">
        <p14:creationId xmlns:p14="http://schemas.microsoft.com/office/powerpoint/2010/main" val="283788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605608"/>
            <a:ext cx="8890875" cy="743000"/>
          </a:xfrm>
        </p:spPr>
        <p:txBody>
          <a:bodyPr/>
          <a:lstStyle/>
          <a:p>
            <a:r>
              <a:rPr lang="en-US" sz="3200" dirty="0"/>
              <a:t>Obstetric Hemorrhage Rates by Race/Ethnicity, 2005-2014</a:t>
            </a:r>
          </a:p>
        </p:txBody>
      </p:sp>
      <p:graphicFrame>
        <p:nvGraphicFramePr>
          <p:cNvPr id="5" name="Chart 4"/>
          <p:cNvGraphicFramePr>
            <a:graphicFrameLocks noChangeAspect="1"/>
          </p:cNvGraphicFramePr>
          <p:nvPr>
            <p:extLst>
              <p:ext uri="{D42A27DB-BD31-4B8C-83A1-F6EECF244321}">
                <p14:modId xmlns:p14="http://schemas.microsoft.com/office/powerpoint/2010/main" val="1346271680"/>
              </p:ext>
            </p:extLst>
          </p:nvPr>
        </p:nvGraphicFramePr>
        <p:xfrm>
          <a:off x="3581400" y="1752600"/>
          <a:ext cx="6759671" cy="464897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3FAF241-A4C7-4445-B23A-055E3967AFEF}" type="slidenum">
              <a:rPr lang="en-US" smtClean="0"/>
              <a:pPr/>
              <a:t>17</a:t>
            </a:fld>
            <a:endParaRPr lang="en-US" dirty="0"/>
          </a:p>
        </p:txBody>
      </p:sp>
    </p:spTree>
    <p:extLst>
      <p:ext uri="{BB962C8B-B14F-4D97-AF65-F5344CB8AC3E}">
        <p14:creationId xmlns:p14="http://schemas.microsoft.com/office/powerpoint/2010/main" val="2959027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Obstetric Hemorrhage Rates by County of Residence, 2010-2014</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28" t="14663" r="7072" b="4653"/>
          <a:stretch/>
        </p:blipFill>
        <p:spPr>
          <a:xfrm>
            <a:off x="3683494" y="1792779"/>
            <a:ext cx="6449743" cy="4730894"/>
          </a:xfrm>
          <a:prstGeom prst="rect">
            <a:avLst/>
          </a:prstGeom>
        </p:spPr>
      </p:pic>
      <p:sp>
        <p:nvSpPr>
          <p:cNvPr id="4" name="Slide Number Placeholder 3"/>
          <p:cNvSpPr>
            <a:spLocks noGrp="1"/>
          </p:cNvSpPr>
          <p:nvPr>
            <p:ph type="sldNum" sz="quarter" idx="12"/>
          </p:nvPr>
        </p:nvSpPr>
        <p:spPr/>
        <p:txBody>
          <a:bodyPr/>
          <a:lstStyle/>
          <a:p>
            <a:fld id="{23FAF241-A4C7-4445-B23A-055E3967AFEF}" type="slidenum">
              <a:rPr lang="en-US" smtClean="0"/>
              <a:pPr/>
              <a:t>18</a:t>
            </a:fld>
            <a:endParaRPr lang="en-US" dirty="0"/>
          </a:p>
        </p:txBody>
      </p:sp>
    </p:spTree>
    <p:extLst>
      <p:ext uri="{BB962C8B-B14F-4D97-AF65-F5344CB8AC3E}">
        <p14:creationId xmlns:p14="http://schemas.microsoft.com/office/powerpoint/2010/main" val="144850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25" y="609600"/>
            <a:ext cx="8890875" cy="743000"/>
          </a:xfrm>
        </p:spPr>
        <p:txBody>
          <a:bodyPr/>
          <a:lstStyle/>
          <a:p>
            <a:r>
              <a:rPr lang="en-US" sz="2800" dirty="0"/>
              <a:t>Percent of Hospitalizations due to Obstetric Hypertension by Race/Ethnicity, 2005-2014</a:t>
            </a:r>
          </a:p>
        </p:txBody>
      </p:sp>
      <p:graphicFrame>
        <p:nvGraphicFramePr>
          <p:cNvPr id="6" name="Chart 5"/>
          <p:cNvGraphicFramePr>
            <a:graphicFrameLocks noChangeAspect="1"/>
          </p:cNvGraphicFramePr>
          <p:nvPr>
            <p:extLst>
              <p:ext uri="{D42A27DB-BD31-4B8C-83A1-F6EECF244321}">
                <p14:modId xmlns:p14="http://schemas.microsoft.com/office/powerpoint/2010/main" val="2911183454"/>
              </p:ext>
            </p:extLst>
          </p:nvPr>
        </p:nvGraphicFramePr>
        <p:xfrm>
          <a:off x="3605781" y="1747688"/>
          <a:ext cx="6690363" cy="479122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3FAF241-A4C7-4445-B23A-055E3967AFEF}" type="slidenum">
              <a:rPr lang="en-US" smtClean="0"/>
              <a:pPr/>
              <a:t>19</a:t>
            </a:fld>
            <a:endParaRPr lang="en-US" dirty="0"/>
          </a:p>
        </p:txBody>
      </p:sp>
    </p:spTree>
    <p:extLst>
      <p:ext uri="{BB962C8B-B14F-4D97-AF65-F5344CB8AC3E}">
        <p14:creationId xmlns:p14="http://schemas.microsoft.com/office/powerpoint/2010/main" val="278018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Objectives</a:t>
            </a:r>
          </a:p>
        </p:txBody>
      </p:sp>
      <p:sp>
        <p:nvSpPr>
          <p:cNvPr id="3" name="Content Placeholder 2"/>
          <p:cNvSpPr>
            <a:spLocks noGrp="1"/>
          </p:cNvSpPr>
          <p:nvPr>
            <p:ph sz="half" idx="1"/>
          </p:nvPr>
        </p:nvSpPr>
        <p:spPr>
          <a:xfrm>
            <a:off x="2462930" y="1814522"/>
            <a:ext cx="8522136" cy="4724400"/>
          </a:xfrm>
        </p:spPr>
        <p:txBody>
          <a:bodyPr>
            <a:normAutofit/>
          </a:bodyPr>
          <a:lstStyle/>
          <a:p>
            <a:pPr marL="0" indent="0">
              <a:buClr>
                <a:srgbClr val="FFC600"/>
              </a:buClr>
              <a:buNone/>
            </a:pPr>
            <a:r>
              <a:rPr lang="en-US" sz="2600" b="1" u="sng" dirty="0">
                <a:solidFill>
                  <a:srgbClr val="FFC600"/>
                </a:solidFill>
              </a:rPr>
              <a:t>Statewide Data Trends</a:t>
            </a:r>
          </a:p>
          <a:p>
            <a:pPr marL="398463" indent="-398463">
              <a:buClr>
                <a:srgbClr val="FFC600"/>
              </a:buClr>
            </a:pPr>
            <a:r>
              <a:rPr lang="en-US" sz="2400" dirty="0"/>
              <a:t>Challenges and barriers related to maternal mortality and morbidity</a:t>
            </a:r>
          </a:p>
          <a:p>
            <a:pPr>
              <a:buClr>
                <a:srgbClr val="FFC600"/>
              </a:buClr>
            </a:pPr>
            <a:r>
              <a:rPr lang="en-US" sz="2400" dirty="0"/>
              <a:t> Population health disparities in maternal health</a:t>
            </a:r>
          </a:p>
          <a:p>
            <a:pPr marL="0" indent="0">
              <a:buClr>
                <a:srgbClr val="FFC600"/>
              </a:buClr>
              <a:buNone/>
            </a:pPr>
            <a:endParaRPr lang="en-US" dirty="0"/>
          </a:p>
          <a:p>
            <a:pPr marL="0" indent="0">
              <a:buClr>
                <a:srgbClr val="FFC600"/>
              </a:buClr>
              <a:buNone/>
            </a:pPr>
            <a:r>
              <a:rPr lang="en-US" sz="2600" b="1" u="sng" dirty="0">
                <a:solidFill>
                  <a:srgbClr val="FFC600"/>
                </a:solidFill>
              </a:rPr>
              <a:t>Public Health Initiatives</a:t>
            </a:r>
          </a:p>
          <a:p>
            <a:pPr marL="398463" indent="-398463">
              <a:buClr>
                <a:srgbClr val="FFC600"/>
              </a:buClr>
              <a:buNone/>
            </a:pPr>
            <a:r>
              <a:rPr lang="en-US" sz="2400" dirty="0">
                <a:solidFill>
                  <a:srgbClr val="FFC600"/>
                </a:solidFill>
              </a:rPr>
              <a:t>3. </a:t>
            </a:r>
            <a:r>
              <a:rPr lang="en-US" sz="2400" dirty="0"/>
              <a:t>Evidence-based quality initiatives for improving maternal health</a:t>
            </a:r>
          </a:p>
          <a:p>
            <a:pPr marL="0" indent="0">
              <a:buClr>
                <a:srgbClr val="FFC600"/>
              </a:buClr>
              <a:buNone/>
            </a:pPr>
            <a:r>
              <a:rPr lang="en-US" sz="2400" dirty="0">
                <a:solidFill>
                  <a:srgbClr val="FFC600"/>
                </a:solidFill>
              </a:rPr>
              <a:t>4. </a:t>
            </a:r>
            <a:r>
              <a:rPr lang="en-US" sz="2400" dirty="0"/>
              <a:t>State agency resources for accessing care</a:t>
            </a:r>
          </a:p>
          <a:p>
            <a:pPr marL="0" indent="0">
              <a:buClr>
                <a:srgbClr val="FFC600"/>
              </a:buClr>
              <a:buNone/>
            </a:pPr>
            <a:r>
              <a:rPr lang="en-US" sz="2400" dirty="0">
                <a:solidFill>
                  <a:schemeClr val="accent1"/>
                </a:solidFill>
              </a:rPr>
              <a:t>5. </a:t>
            </a:r>
            <a:r>
              <a:rPr lang="en-US" sz="2400" dirty="0"/>
              <a:t>Client service programs for substance use</a:t>
            </a:r>
          </a:p>
          <a:p>
            <a:pPr marL="0" indent="0">
              <a:buClr>
                <a:srgbClr val="FFC600"/>
              </a:buClr>
              <a:buNone/>
            </a:pPr>
            <a:endParaRPr lang="en-US" sz="2400" b="1" u="sng" dirty="0">
              <a:solidFill>
                <a:srgbClr val="FFC600"/>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2</a:t>
            </a:fld>
            <a:endParaRPr lang="en-US" dirty="0"/>
          </a:p>
        </p:txBody>
      </p:sp>
    </p:spTree>
    <p:extLst>
      <p:ext uri="{BB962C8B-B14F-4D97-AF65-F5344CB8AC3E}">
        <p14:creationId xmlns:p14="http://schemas.microsoft.com/office/powerpoint/2010/main" val="964835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72" t="14555" r="1060" b="4445"/>
          <a:stretch/>
        </p:blipFill>
        <p:spPr>
          <a:xfrm>
            <a:off x="3405419" y="1752600"/>
            <a:ext cx="7005885" cy="4773168"/>
          </a:xfrm>
          <a:prstGeom prst="rect">
            <a:avLst/>
          </a:prstGeom>
        </p:spPr>
      </p:pic>
      <p:sp>
        <p:nvSpPr>
          <p:cNvPr id="8" name="Title 1"/>
          <p:cNvSpPr>
            <a:spLocks noGrp="1"/>
          </p:cNvSpPr>
          <p:nvPr>
            <p:ph type="title"/>
          </p:nvPr>
        </p:nvSpPr>
        <p:spPr>
          <a:xfrm>
            <a:off x="2462925" y="609600"/>
            <a:ext cx="8890875" cy="743000"/>
          </a:xfrm>
        </p:spPr>
        <p:txBody>
          <a:bodyPr/>
          <a:lstStyle/>
          <a:p>
            <a:r>
              <a:rPr lang="en-US" sz="2800" dirty="0"/>
              <a:t>Percent of Hospitalizations due to Obstetric Hypertension by County of Residence, 2010-2014</a:t>
            </a:r>
          </a:p>
        </p:txBody>
      </p:sp>
      <p:sp>
        <p:nvSpPr>
          <p:cNvPr id="3" name="Slide Number Placeholder 2"/>
          <p:cNvSpPr>
            <a:spLocks noGrp="1"/>
          </p:cNvSpPr>
          <p:nvPr>
            <p:ph type="sldNum" sz="quarter" idx="12"/>
          </p:nvPr>
        </p:nvSpPr>
        <p:spPr/>
        <p:txBody>
          <a:bodyPr/>
          <a:lstStyle/>
          <a:p>
            <a:fld id="{23FAF241-A4C7-4445-B23A-055E3967AFEF}" type="slidenum">
              <a:rPr lang="en-US" smtClean="0"/>
              <a:pPr/>
              <a:t>20</a:t>
            </a:fld>
            <a:endParaRPr lang="en-US" dirty="0"/>
          </a:p>
        </p:txBody>
      </p:sp>
    </p:spTree>
    <p:extLst>
      <p:ext uri="{BB962C8B-B14F-4D97-AF65-F5344CB8AC3E}">
        <p14:creationId xmlns:p14="http://schemas.microsoft.com/office/powerpoint/2010/main" val="141598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457200"/>
            <a:ext cx="8388457" cy="950716"/>
          </a:xfrm>
        </p:spPr>
        <p:txBody>
          <a:bodyPr/>
          <a:lstStyle/>
          <a:p>
            <a:r>
              <a:rPr lang="en-US" sz="3200" dirty="0"/>
              <a:t>Maternal Mortality and Morbidity </a:t>
            </a:r>
            <a:br>
              <a:rPr lang="en-US" sz="3200" dirty="0"/>
            </a:br>
            <a:r>
              <a:rPr lang="en-US" sz="3200" dirty="0"/>
              <a:t>are Preventable</a:t>
            </a:r>
          </a:p>
        </p:txBody>
      </p:sp>
      <p:pic>
        <p:nvPicPr>
          <p:cNvPr id="4" name="Picture 3"/>
          <p:cNvPicPr>
            <a:picLocks noChangeAspect="1"/>
          </p:cNvPicPr>
          <p:nvPr/>
        </p:nvPicPr>
        <p:blipFill>
          <a:blip r:embed="rId3"/>
          <a:stretch>
            <a:fillRect/>
          </a:stretch>
        </p:blipFill>
        <p:spPr>
          <a:xfrm>
            <a:off x="2819400" y="1676400"/>
            <a:ext cx="7696702" cy="4256510"/>
          </a:xfrm>
          <a:prstGeom prst="rect">
            <a:avLst/>
          </a:prstGeom>
        </p:spPr>
      </p:pic>
      <p:sp>
        <p:nvSpPr>
          <p:cNvPr id="5" name="TextBox 4"/>
          <p:cNvSpPr txBox="1"/>
          <p:nvPr/>
        </p:nvSpPr>
        <p:spPr>
          <a:xfrm>
            <a:off x="3353051" y="6047505"/>
            <a:ext cx="6629400" cy="307777"/>
          </a:xfrm>
          <a:prstGeom prst="rect">
            <a:avLst/>
          </a:prstGeom>
          <a:noFill/>
        </p:spPr>
        <p:txBody>
          <a:bodyPr wrap="square" rtlCol="0">
            <a:spAutoFit/>
          </a:bodyPr>
          <a:lstStyle/>
          <a:p>
            <a:pPr algn="ctr"/>
            <a:r>
              <a:rPr lang="en-US" sz="1400" i="1" dirty="0">
                <a:solidFill>
                  <a:schemeClr val="bg1"/>
                </a:solidFill>
              </a:rPr>
              <a:t>From: </a:t>
            </a:r>
            <a:r>
              <a:rPr lang="en-US" sz="1400" dirty="0">
                <a:solidFill>
                  <a:schemeClr val="bg1"/>
                </a:solidFill>
              </a:rPr>
              <a:t>Main et al.  Obstet Gynecol 2015;125(4):938-947</a:t>
            </a:r>
          </a:p>
        </p:txBody>
      </p:sp>
      <p:sp>
        <p:nvSpPr>
          <p:cNvPr id="6" name="Slide Number Placeholder 5"/>
          <p:cNvSpPr>
            <a:spLocks noGrp="1"/>
          </p:cNvSpPr>
          <p:nvPr>
            <p:ph type="sldNum" sz="quarter" idx="12"/>
          </p:nvPr>
        </p:nvSpPr>
        <p:spPr/>
        <p:txBody>
          <a:bodyPr/>
          <a:lstStyle/>
          <a:p>
            <a:fld id="{23FAF241-A4C7-4445-B23A-055E3967AFEF}" type="slidenum">
              <a:rPr lang="en-US" smtClean="0"/>
              <a:pPr/>
              <a:t>21</a:t>
            </a:fld>
            <a:endParaRPr lang="en-US" dirty="0"/>
          </a:p>
        </p:txBody>
      </p:sp>
    </p:spTree>
    <p:extLst>
      <p:ext uri="{BB962C8B-B14F-4D97-AF65-F5344CB8AC3E}">
        <p14:creationId xmlns:p14="http://schemas.microsoft.com/office/powerpoint/2010/main" val="355757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AIM Maternal Safety Bundles</a:t>
            </a:r>
          </a:p>
        </p:txBody>
      </p:sp>
      <p:sp>
        <p:nvSpPr>
          <p:cNvPr id="3" name="Content Placeholder 2"/>
          <p:cNvSpPr>
            <a:spLocks noGrp="1"/>
          </p:cNvSpPr>
          <p:nvPr>
            <p:ph sz="half" idx="1"/>
          </p:nvPr>
        </p:nvSpPr>
        <p:spPr>
          <a:xfrm>
            <a:off x="2462925" y="1820486"/>
            <a:ext cx="8385048" cy="4123291"/>
          </a:xfrm>
        </p:spPr>
        <p:txBody>
          <a:bodyPr>
            <a:normAutofit/>
          </a:bodyPr>
          <a:lstStyle/>
          <a:p>
            <a:pPr marL="342900" indent="-342900">
              <a:buClr>
                <a:srgbClr val="FFC600"/>
              </a:buClr>
              <a:buFont typeface="Arial" panose="020B0604020202020204" pitchFamily="34" charset="0"/>
              <a:buChar char="•"/>
            </a:pPr>
            <a:r>
              <a:rPr lang="en-US" sz="2800" dirty="0"/>
              <a:t>Instructions, checklists, and supplies for health care staff to effectively prepare, identify, and prevent severe maternal morbidity due to specific causes</a:t>
            </a:r>
          </a:p>
          <a:p>
            <a:pPr marL="342900" indent="-342900">
              <a:buClr>
                <a:srgbClr val="FFC600"/>
              </a:buClr>
              <a:buFont typeface="Arial" panose="020B0604020202020204" pitchFamily="34" charset="0"/>
              <a:buChar char="•"/>
            </a:pPr>
            <a:endParaRPr lang="en-US" sz="1200" dirty="0"/>
          </a:p>
          <a:p>
            <a:pPr marL="342900" lvl="0" indent="-342900">
              <a:buClr>
                <a:srgbClr val="FFC600"/>
              </a:buClr>
              <a:buFont typeface="Arial" panose="020B0604020202020204" pitchFamily="34" charset="0"/>
              <a:buChar char="•"/>
            </a:pPr>
            <a:r>
              <a:rPr lang="en-US" sz="2800" dirty="0"/>
              <a:t>Evidence-based </a:t>
            </a:r>
            <a:r>
              <a:rPr lang="en-US" sz="2800" dirty="0" smtClean="0"/>
              <a:t>best practices </a:t>
            </a:r>
            <a:r>
              <a:rPr lang="en-US" sz="2800" dirty="0"/>
              <a:t>for maternity care endorsed by many national organizations, including ACOG</a:t>
            </a:r>
          </a:p>
          <a:p>
            <a:pPr marL="342900" indent="-342900">
              <a:buClr>
                <a:srgbClr val="FFC600"/>
              </a:buClr>
              <a:buFont typeface="Arial" panose="020B0604020202020204" pitchFamily="34" charset="0"/>
              <a:buChar char="•"/>
            </a:pPr>
            <a:endParaRPr lang="en-US" sz="2800" dirty="0"/>
          </a:p>
        </p:txBody>
      </p:sp>
      <p:sp>
        <p:nvSpPr>
          <p:cNvPr id="6" name="Slide Number Placeholder 5"/>
          <p:cNvSpPr>
            <a:spLocks noGrp="1"/>
          </p:cNvSpPr>
          <p:nvPr>
            <p:ph type="sldNum" sz="quarter" idx="12"/>
          </p:nvPr>
        </p:nvSpPr>
        <p:spPr/>
        <p:txBody>
          <a:bodyPr/>
          <a:lstStyle/>
          <a:p>
            <a:fld id="{23FAF241-A4C7-4445-B23A-055E3967AFEF}" type="slidenum">
              <a:rPr lang="en-US" smtClean="0"/>
              <a:pPr/>
              <a:t>22</a:t>
            </a:fld>
            <a:endParaRPr lang="en-US" dirty="0"/>
          </a:p>
        </p:txBody>
      </p:sp>
    </p:spTree>
    <p:extLst>
      <p:ext uri="{BB962C8B-B14F-4D97-AF65-F5344CB8AC3E}">
        <p14:creationId xmlns:p14="http://schemas.microsoft.com/office/powerpoint/2010/main" val="3667271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633" y="89398"/>
            <a:ext cx="9015663" cy="1325563"/>
          </a:xfrm>
        </p:spPr>
        <p:txBody>
          <a:bodyPr/>
          <a:lstStyle/>
          <a:p>
            <a:r>
              <a:rPr lang="en-US" sz="3200" dirty="0"/>
              <a:t>Severe Morbidity Reduction - Hemorrhage</a:t>
            </a:r>
          </a:p>
        </p:txBody>
      </p:sp>
      <p:sp>
        <p:nvSpPr>
          <p:cNvPr id="3" name="Content Placeholder 2"/>
          <p:cNvSpPr>
            <a:spLocks noGrp="1"/>
          </p:cNvSpPr>
          <p:nvPr>
            <p:ph sz="half" idx="1"/>
          </p:nvPr>
        </p:nvSpPr>
        <p:spPr/>
        <p:txBody>
          <a:bodyPr>
            <a:normAutofit/>
          </a:bodyPr>
          <a:lstStyle/>
          <a:p>
            <a:endParaRPr lang="en-US" sz="1400" dirty="0"/>
          </a:p>
          <a:p>
            <a:endParaRPr lang="en-US" sz="1400"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2017848940"/>
              </p:ext>
            </p:extLst>
          </p:nvPr>
        </p:nvGraphicFramePr>
        <p:xfrm>
          <a:off x="6417140" y="1862420"/>
          <a:ext cx="3589337" cy="364331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3200400" y="1905000"/>
            <a:ext cx="2848727" cy="3785652"/>
          </a:xfrm>
          <a:prstGeom prst="rect">
            <a:avLst/>
          </a:prstGeom>
          <a:noFill/>
        </p:spPr>
        <p:txBody>
          <a:bodyPr wrap="square" rtlCol="0">
            <a:spAutoFit/>
          </a:bodyPr>
          <a:lstStyle/>
          <a:p>
            <a:pPr marL="257190" indent="-257190">
              <a:buClr>
                <a:srgbClr val="FFC600"/>
              </a:buClr>
              <a:buFont typeface="Arial" panose="020B0604020202020204" pitchFamily="34" charset="0"/>
              <a:buChar char="•"/>
            </a:pPr>
            <a:r>
              <a:rPr lang="en-US" sz="2000" dirty="0">
                <a:solidFill>
                  <a:schemeClr val="bg1"/>
                </a:solidFill>
              </a:rPr>
              <a:t>Hospitals that implemented hemorrhage safety bundle had 11.7% decrease in severe maternal morbidity among all obstetric patients (compared to baseline)</a:t>
            </a:r>
          </a:p>
          <a:p>
            <a:endParaRPr lang="en-US" sz="2000" dirty="0">
              <a:solidFill>
                <a:schemeClr val="bg1"/>
              </a:solidFill>
            </a:endParaRPr>
          </a:p>
        </p:txBody>
      </p:sp>
      <p:sp>
        <p:nvSpPr>
          <p:cNvPr id="6" name="TextBox 5"/>
          <p:cNvSpPr txBox="1"/>
          <p:nvPr/>
        </p:nvSpPr>
        <p:spPr>
          <a:xfrm>
            <a:off x="3886200" y="5702351"/>
            <a:ext cx="6084182" cy="307777"/>
          </a:xfrm>
          <a:prstGeom prst="rect">
            <a:avLst/>
          </a:prstGeom>
          <a:noFill/>
        </p:spPr>
        <p:txBody>
          <a:bodyPr wrap="square" rtlCol="0">
            <a:spAutoFit/>
          </a:bodyPr>
          <a:lstStyle/>
          <a:p>
            <a:r>
              <a:rPr lang="en-US" sz="1400" dirty="0">
                <a:solidFill>
                  <a:schemeClr val="bg1"/>
                </a:solidFill>
              </a:rPr>
              <a:t>Main et al.  Am J Obstet Gynecol 2017;216(3):298.e1-298.e11. </a:t>
            </a:r>
          </a:p>
        </p:txBody>
      </p:sp>
      <p:sp>
        <p:nvSpPr>
          <p:cNvPr id="5" name="Slide Number Placeholder 4"/>
          <p:cNvSpPr>
            <a:spLocks noGrp="1"/>
          </p:cNvSpPr>
          <p:nvPr>
            <p:ph type="sldNum" sz="quarter" idx="12"/>
          </p:nvPr>
        </p:nvSpPr>
        <p:spPr/>
        <p:txBody>
          <a:bodyPr/>
          <a:lstStyle/>
          <a:p>
            <a:fld id="{23FAF241-A4C7-4445-B23A-055E3967AFEF}" type="slidenum">
              <a:rPr lang="en-US" smtClean="0"/>
              <a:pPr/>
              <a:t>23</a:t>
            </a:fld>
            <a:endParaRPr lang="en-US" dirty="0"/>
          </a:p>
        </p:txBody>
      </p:sp>
    </p:spTree>
    <p:extLst>
      <p:ext uri="{BB962C8B-B14F-4D97-AF65-F5344CB8AC3E}">
        <p14:creationId xmlns:p14="http://schemas.microsoft.com/office/powerpoint/2010/main" val="191762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Severe Morbidity Reduction</a:t>
            </a:r>
          </a:p>
        </p:txBody>
      </p:sp>
      <p:sp>
        <p:nvSpPr>
          <p:cNvPr id="3" name="Content Placeholder 2"/>
          <p:cNvSpPr>
            <a:spLocks noGrp="1"/>
          </p:cNvSpPr>
          <p:nvPr>
            <p:ph sz="half" idx="1"/>
          </p:nvPr>
        </p:nvSpPr>
        <p:spPr>
          <a:xfrm>
            <a:off x="2462930" y="1905000"/>
            <a:ext cx="8385049" cy="4498848"/>
          </a:xfrm>
        </p:spPr>
        <p:txBody>
          <a:bodyPr>
            <a:normAutofit/>
          </a:bodyPr>
          <a:lstStyle/>
          <a:p>
            <a:pPr marL="285750" indent="-285750">
              <a:buClr>
                <a:schemeClr val="accent1"/>
              </a:buClr>
              <a:buFont typeface="Arial" panose="020B0604020202020204" pitchFamily="34" charset="0"/>
              <a:buChar char="•"/>
            </a:pPr>
            <a:r>
              <a:rPr lang="en-US" sz="2400" dirty="0"/>
              <a:t>The four initial AIM states submitted baseline data for three years prior to joining the initiative </a:t>
            </a:r>
          </a:p>
          <a:p>
            <a:pPr marL="0" indent="0">
              <a:buClr>
                <a:schemeClr val="accent1"/>
              </a:buClr>
              <a:buNone/>
            </a:pPr>
            <a:endParaRPr lang="en-US" sz="500" dirty="0"/>
          </a:p>
          <a:p>
            <a:pPr marL="285750" indent="-285750">
              <a:buClr>
                <a:schemeClr val="accent1"/>
              </a:buClr>
              <a:buFont typeface="Arial" panose="020B0604020202020204" pitchFamily="34" charset="0"/>
              <a:buChar char="•"/>
            </a:pPr>
            <a:r>
              <a:rPr lang="en-US" sz="2400" dirty="0"/>
              <a:t>Each state’s baseline data indicated a severe maternal morbidity rate between 1.9% to 2.1%</a:t>
            </a:r>
          </a:p>
          <a:p>
            <a:pPr marL="0" indent="0">
              <a:buClr>
                <a:schemeClr val="accent1"/>
              </a:buClr>
              <a:buNone/>
            </a:pPr>
            <a:endParaRPr lang="en-US" sz="500" dirty="0"/>
          </a:p>
          <a:p>
            <a:pPr marL="285750" indent="-285750">
              <a:buClr>
                <a:schemeClr val="accent1"/>
              </a:buClr>
              <a:buFont typeface="Arial" panose="020B0604020202020204" pitchFamily="34" charset="0"/>
              <a:buChar char="•"/>
            </a:pPr>
            <a:r>
              <a:rPr lang="en-US" sz="2400" dirty="0"/>
              <a:t>Data from AIM participating hospitals in those same states for the second to fourth quarter of 2016 (collectively representing 266,717 births) showed a reduction in the severe maternal morbidity rate to 1.5% to 1.9% — </a:t>
            </a:r>
            <a:r>
              <a:rPr lang="en-US" sz="2400" b="1" dirty="0"/>
              <a:t>an overall 20% decrease</a:t>
            </a:r>
          </a:p>
        </p:txBody>
      </p:sp>
      <p:sp>
        <p:nvSpPr>
          <p:cNvPr id="4" name="TextBox 3"/>
          <p:cNvSpPr txBox="1"/>
          <p:nvPr/>
        </p:nvSpPr>
        <p:spPr>
          <a:xfrm>
            <a:off x="4305300" y="6477001"/>
            <a:ext cx="2488182" cy="248209"/>
          </a:xfrm>
          <a:prstGeom prst="rect">
            <a:avLst/>
          </a:prstGeom>
          <a:noFill/>
        </p:spPr>
        <p:txBody>
          <a:bodyPr wrap="none" rtlCol="0">
            <a:spAutoFit/>
          </a:bodyPr>
          <a:lstStyle/>
          <a:p>
            <a:r>
              <a:rPr lang="en-US" dirty="0"/>
              <a:t>ACOG Press Release, January 2018</a:t>
            </a:r>
          </a:p>
        </p:txBody>
      </p:sp>
      <p:sp>
        <p:nvSpPr>
          <p:cNvPr id="7" name="Slide Number Placeholder 6"/>
          <p:cNvSpPr>
            <a:spLocks noGrp="1"/>
          </p:cNvSpPr>
          <p:nvPr>
            <p:ph type="sldNum" sz="quarter" idx="12"/>
          </p:nvPr>
        </p:nvSpPr>
        <p:spPr/>
        <p:txBody>
          <a:bodyPr/>
          <a:lstStyle/>
          <a:p>
            <a:fld id="{23FAF241-A4C7-4445-B23A-055E3967AFEF}" type="slidenum">
              <a:rPr lang="en-US" smtClean="0"/>
              <a:pPr/>
              <a:t>24</a:t>
            </a:fld>
            <a:endParaRPr lang="en-US" dirty="0"/>
          </a:p>
        </p:txBody>
      </p:sp>
    </p:spTree>
    <p:extLst>
      <p:ext uri="{BB962C8B-B14F-4D97-AF65-F5344CB8AC3E}">
        <p14:creationId xmlns:p14="http://schemas.microsoft.com/office/powerpoint/2010/main" val="1851157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Public Health Initiatives</a:t>
            </a:r>
          </a:p>
        </p:txBody>
      </p:sp>
      <p:sp>
        <p:nvSpPr>
          <p:cNvPr id="4" name="Slide Number Placeholder 3"/>
          <p:cNvSpPr>
            <a:spLocks noGrp="1"/>
          </p:cNvSpPr>
          <p:nvPr>
            <p:ph type="sldNum" sz="quarter" idx="12"/>
          </p:nvPr>
        </p:nvSpPr>
        <p:spPr/>
        <p:txBody>
          <a:bodyPr/>
          <a:lstStyle/>
          <a:p>
            <a:fld id="{23FAF241-A4C7-4445-B23A-055E3967AFEF}" type="slidenum">
              <a:rPr lang="en-US" smtClean="0"/>
              <a:pPr/>
              <a:t>25</a:t>
            </a:fld>
            <a:endParaRPr lang="en-US" dirty="0"/>
          </a:p>
        </p:txBody>
      </p:sp>
    </p:spTree>
    <p:extLst>
      <p:ext uri="{BB962C8B-B14F-4D97-AF65-F5344CB8AC3E}">
        <p14:creationId xmlns:p14="http://schemas.microsoft.com/office/powerpoint/2010/main" val="1915441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381000"/>
            <a:ext cx="8586070" cy="1026916"/>
          </a:xfrm>
        </p:spPr>
        <p:txBody>
          <a:bodyPr/>
          <a:lstStyle/>
          <a:p>
            <a:r>
              <a:rPr lang="en-US" sz="3000" dirty="0"/>
              <a:t>Increase Death Certificate Accuracy</a:t>
            </a:r>
          </a:p>
        </p:txBody>
      </p:sp>
      <p:sp>
        <p:nvSpPr>
          <p:cNvPr id="3" name="TextBox 2"/>
          <p:cNvSpPr txBox="1"/>
          <p:nvPr/>
        </p:nvSpPr>
        <p:spPr>
          <a:xfrm>
            <a:off x="2462930" y="1828800"/>
            <a:ext cx="8357470" cy="4678204"/>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800" dirty="0">
                <a:solidFill>
                  <a:schemeClr val="bg1"/>
                </a:solidFill>
              </a:rPr>
              <a:t>To more efficiently identify maternal deaths from pregnancy status and cause of death as intended, consistent with Rider 36 (85</a:t>
            </a:r>
            <a:r>
              <a:rPr lang="en-US" sz="2800" baseline="30000" dirty="0">
                <a:solidFill>
                  <a:schemeClr val="bg1"/>
                </a:solidFill>
              </a:rPr>
              <a:t>th</a:t>
            </a:r>
            <a:r>
              <a:rPr lang="en-US" sz="2800" dirty="0">
                <a:solidFill>
                  <a:schemeClr val="bg1"/>
                </a:solidFill>
              </a:rPr>
              <a:t> Texas Legislature)</a:t>
            </a:r>
          </a:p>
          <a:p>
            <a:pPr>
              <a:buClr>
                <a:srgbClr val="FFC600"/>
              </a:buClr>
            </a:pPr>
            <a:endParaRPr lang="en-US" sz="24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Action plan calls for:</a:t>
            </a:r>
          </a:p>
          <a:p>
            <a:pPr marL="600064" lvl="1" indent="-342900">
              <a:buClr>
                <a:srgbClr val="FFC600"/>
              </a:buClr>
              <a:buFont typeface="Wingdings" panose="05000000000000000000" pitchFamily="2" charset="2"/>
              <a:buChar char="Ø"/>
            </a:pPr>
            <a:r>
              <a:rPr lang="en-US" sz="2200" dirty="0">
                <a:solidFill>
                  <a:schemeClr val="bg1"/>
                </a:solidFill>
              </a:rPr>
              <a:t>Focused outreach</a:t>
            </a:r>
          </a:p>
          <a:p>
            <a:pPr marL="600064" lvl="1" indent="-342900">
              <a:buClr>
                <a:srgbClr val="FFC600"/>
              </a:buClr>
              <a:buFont typeface="Wingdings" panose="05000000000000000000" pitchFamily="2" charset="2"/>
              <a:buChar char="Ø"/>
            </a:pPr>
            <a:r>
              <a:rPr lang="en-US" sz="2200" dirty="0">
                <a:solidFill>
                  <a:schemeClr val="bg1"/>
                </a:solidFill>
              </a:rPr>
              <a:t>Best-practice guidelines </a:t>
            </a:r>
          </a:p>
          <a:p>
            <a:pPr lvl="1">
              <a:buClr>
                <a:srgbClr val="FFC600"/>
              </a:buClr>
            </a:pPr>
            <a:r>
              <a:rPr lang="en-US" sz="2200" dirty="0">
                <a:solidFill>
                  <a:schemeClr val="bg1"/>
                </a:solidFill>
              </a:rPr>
              <a:t>   (Senate Bill 1599, 85</a:t>
            </a:r>
            <a:r>
              <a:rPr lang="en-US" sz="2200" baseline="30000" dirty="0">
                <a:solidFill>
                  <a:schemeClr val="bg1"/>
                </a:solidFill>
              </a:rPr>
              <a:t>th</a:t>
            </a:r>
            <a:r>
              <a:rPr lang="en-US" sz="2200" dirty="0">
                <a:solidFill>
                  <a:schemeClr val="bg1"/>
                </a:solidFill>
              </a:rPr>
              <a:t> Texas Legislature)</a:t>
            </a:r>
          </a:p>
          <a:p>
            <a:pPr marL="600064" lvl="1" indent="-342900">
              <a:buClr>
                <a:srgbClr val="FFC600"/>
              </a:buClr>
              <a:buFont typeface="Wingdings" panose="05000000000000000000" pitchFamily="2" charset="2"/>
              <a:buChar char="Ø"/>
            </a:pPr>
            <a:r>
              <a:rPr lang="en-US" sz="2200" dirty="0">
                <a:solidFill>
                  <a:schemeClr val="bg1"/>
                </a:solidFill>
              </a:rPr>
              <a:t>Training and education</a:t>
            </a:r>
          </a:p>
          <a:p>
            <a:pPr marL="600064" lvl="1" indent="-342900">
              <a:buClr>
                <a:srgbClr val="FFC600"/>
              </a:buClr>
              <a:buFont typeface="Wingdings" panose="05000000000000000000" pitchFamily="2" charset="2"/>
              <a:buChar char="Ø"/>
            </a:pPr>
            <a:r>
              <a:rPr lang="en-US" sz="2200" dirty="0">
                <a:solidFill>
                  <a:schemeClr val="bg1"/>
                </a:solidFill>
                <a:ea typeface="Verdana" panose="020B0604030504040204" pitchFamily="34" charset="0"/>
                <a:cs typeface="Verdana" panose="020B0604030504040204" pitchFamily="34" charset="0"/>
              </a:rPr>
              <a:t>Texas Electronic Vital Events Registrar (TxEVER)</a:t>
            </a:r>
            <a:endParaRPr lang="en-US" sz="2200" dirty="0">
              <a:solidFill>
                <a:schemeClr val="bg1"/>
              </a:solidFill>
            </a:endParaRPr>
          </a:p>
          <a:p>
            <a:pPr marL="600064" lvl="1" indent="-342900">
              <a:buClr>
                <a:srgbClr val="FFC600"/>
              </a:buClr>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26</a:t>
            </a:fld>
            <a:endParaRPr lang="en-US" dirty="0"/>
          </a:p>
        </p:txBody>
      </p:sp>
    </p:spTree>
    <p:extLst>
      <p:ext uri="{BB962C8B-B14F-4D97-AF65-F5344CB8AC3E}">
        <p14:creationId xmlns:p14="http://schemas.microsoft.com/office/powerpoint/2010/main" val="779433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3FAF241-A4C7-4445-B23A-055E3967AFEF}" type="slidenum">
              <a:rPr lang="en-US" smtClean="0"/>
              <a:pPr/>
              <a:t>27</a:t>
            </a:fld>
            <a:endParaRPr lang="en-US" dirty="0"/>
          </a:p>
        </p:txBody>
      </p:sp>
      <p:sp>
        <p:nvSpPr>
          <p:cNvPr id="6" name="Rectangle 5"/>
          <p:cNvSpPr/>
          <p:nvPr/>
        </p:nvSpPr>
        <p:spPr>
          <a:xfrm>
            <a:off x="2286000" y="1752600"/>
            <a:ext cx="86868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stretch>
            <a:fillRect/>
          </a:stretch>
        </p:blipFill>
        <p:spPr>
          <a:xfrm>
            <a:off x="2247900" y="1752600"/>
            <a:ext cx="8763000" cy="4788912"/>
          </a:xfrm>
          <a:prstGeom prst="rect">
            <a:avLst/>
          </a:prstGeom>
        </p:spPr>
      </p:pic>
      <p:sp>
        <p:nvSpPr>
          <p:cNvPr id="9" name="Rectangle 8"/>
          <p:cNvSpPr/>
          <p:nvPr/>
        </p:nvSpPr>
        <p:spPr>
          <a:xfrm>
            <a:off x="2247900" y="2590800"/>
            <a:ext cx="1795616" cy="76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Individual and Public Awareness and Knowledge</a:t>
            </a:r>
          </a:p>
        </p:txBody>
      </p:sp>
      <p:sp>
        <p:nvSpPr>
          <p:cNvPr id="10" name="Rectangle 9"/>
          <p:cNvSpPr/>
          <p:nvPr/>
        </p:nvSpPr>
        <p:spPr>
          <a:xfrm>
            <a:off x="9284110" y="2590800"/>
            <a:ext cx="1795616" cy="762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Perinatal Quality </a:t>
            </a:r>
          </a:p>
          <a:p>
            <a:pPr algn="ctr"/>
            <a:r>
              <a:rPr lang="en-US" b="1" dirty="0">
                <a:solidFill>
                  <a:schemeClr val="bg1"/>
                </a:solidFill>
              </a:rPr>
              <a:t>Improvement</a:t>
            </a:r>
          </a:p>
          <a:p>
            <a:pPr algn="ctr"/>
            <a:r>
              <a:rPr lang="en-US" b="1" dirty="0">
                <a:solidFill>
                  <a:schemeClr val="bg1"/>
                </a:solidFill>
              </a:rPr>
              <a:t>Network</a:t>
            </a:r>
          </a:p>
        </p:txBody>
      </p:sp>
      <p:sp>
        <p:nvSpPr>
          <p:cNvPr id="11" name="Title 1"/>
          <p:cNvSpPr>
            <a:spLocks noGrp="1"/>
          </p:cNvSpPr>
          <p:nvPr>
            <p:ph type="title"/>
          </p:nvPr>
        </p:nvSpPr>
        <p:spPr>
          <a:xfrm>
            <a:off x="2462930" y="664916"/>
            <a:ext cx="8388457" cy="743000"/>
          </a:xfrm>
        </p:spPr>
        <p:txBody>
          <a:bodyPr/>
          <a:lstStyle/>
          <a:p>
            <a:r>
              <a:rPr lang="en-US" sz="3200" dirty="0"/>
              <a:t>Healthy Texas Mothers and Babies</a:t>
            </a:r>
          </a:p>
        </p:txBody>
      </p:sp>
    </p:spTree>
    <p:extLst>
      <p:ext uri="{BB962C8B-B14F-4D97-AF65-F5344CB8AC3E}">
        <p14:creationId xmlns:p14="http://schemas.microsoft.com/office/powerpoint/2010/main" val="36910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609600"/>
            <a:ext cx="8433670" cy="990600"/>
          </a:xfrm>
          <a:solidFill>
            <a:srgbClr val="00B0F0"/>
          </a:solidFill>
        </p:spPr>
        <p:txBody>
          <a:bodyPr/>
          <a:lstStyle/>
          <a:p>
            <a:r>
              <a:rPr lang="en-US" sz="3000" dirty="0">
                <a:solidFill>
                  <a:srgbClr val="00133A"/>
                </a:solidFill>
              </a:rPr>
              <a:t>Individual and Public Awareness and Knowledge</a:t>
            </a:r>
          </a:p>
        </p:txBody>
      </p:sp>
      <p:sp>
        <p:nvSpPr>
          <p:cNvPr id="4" name="TextBox 3"/>
          <p:cNvSpPr txBox="1"/>
          <p:nvPr/>
        </p:nvSpPr>
        <p:spPr>
          <a:xfrm>
            <a:off x="2462930" y="1828800"/>
            <a:ext cx="8153400" cy="5509200"/>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800" dirty="0">
                <a:solidFill>
                  <a:schemeClr val="bg1"/>
                </a:solidFill>
              </a:rPr>
              <a:t>To emphasize importance of:</a:t>
            </a:r>
          </a:p>
          <a:p>
            <a:pPr marL="600064" lvl="1" indent="-342900">
              <a:buClr>
                <a:srgbClr val="FFC600"/>
              </a:buClr>
              <a:buFont typeface="Wingdings" panose="05000000000000000000" pitchFamily="2" charset="2"/>
              <a:buChar char="Ø"/>
            </a:pPr>
            <a:r>
              <a:rPr lang="en-US" sz="2400" dirty="0">
                <a:solidFill>
                  <a:schemeClr val="bg1"/>
                </a:solidFill>
              </a:rPr>
              <a:t>Healthy living</a:t>
            </a:r>
          </a:p>
          <a:p>
            <a:pPr marL="600064" lvl="1" indent="-342900">
              <a:buClr>
                <a:srgbClr val="FFC600"/>
              </a:buClr>
              <a:buFont typeface="Wingdings" panose="05000000000000000000" pitchFamily="2" charset="2"/>
              <a:buChar char="Ø"/>
            </a:pPr>
            <a:r>
              <a:rPr lang="en-US" sz="2400" dirty="0">
                <a:solidFill>
                  <a:schemeClr val="bg1"/>
                </a:solidFill>
              </a:rPr>
              <a:t>Timely prenatal care</a:t>
            </a:r>
          </a:p>
          <a:p>
            <a:pPr marL="600064" lvl="1" indent="-342900">
              <a:buClr>
                <a:srgbClr val="FFC600"/>
              </a:buClr>
              <a:buFont typeface="Wingdings" panose="05000000000000000000" pitchFamily="2" charset="2"/>
              <a:buChar char="Ø"/>
            </a:pPr>
            <a:r>
              <a:rPr lang="en-US" sz="2400" dirty="0">
                <a:solidFill>
                  <a:schemeClr val="bg1"/>
                </a:solidFill>
              </a:rPr>
              <a:t>Role of health disparities</a:t>
            </a:r>
          </a:p>
          <a:p>
            <a:pPr marL="600064" lvl="1" indent="-342900">
              <a:buClr>
                <a:srgbClr val="FFC600"/>
              </a:buClr>
              <a:buFont typeface="Wingdings" panose="05000000000000000000" pitchFamily="2" charset="2"/>
              <a:buChar char="Ø"/>
            </a:pPr>
            <a:r>
              <a:rPr lang="en-US" sz="2400" dirty="0">
                <a:solidFill>
                  <a:schemeClr val="bg1"/>
                </a:solidFill>
              </a:rPr>
              <a:t>Chronic disease risk factors</a:t>
            </a:r>
          </a:p>
          <a:p>
            <a:pPr marL="342900" indent="-342900">
              <a:buClr>
                <a:srgbClr val="FFC600"/>
              </a:buClr>
              <a:buFont typeface="Arial" panose="020B0604020202020204" pitchFamily="34" charset="0"/>
              <a:buChar char="•"/>
            </a:pPr>
            <a:endParaRPr lang="en-US" sz="28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Key initiatives:</a:t>
            </a:r>
          </a:p>
          <a:p>
            <a:pPr marL="600064" lvl="1" indent="-342900">
              <a:buClr>
                <a:srgbClr val="FFC600"/>
              </a:buClr>
              <a:buFont typeface="Wingdings" panose="05000000000000000000" pitchFamily="2" charset="2"/>
              <a:buChar char="Ø"/>
            </a:pPr>
            <a:r>
              <a:rPr lang="en-US" sz="2400" dirty="0">
                <a:solidFill>
                  <a:schemeClr val="bg1"/>
                </a:solidFill>
              </a:rPr>
              <a:t>Someday Starts Now</a:t>
            </a:r>
          </a:p>
          <a:p>
            <a:pPr marL="600064" lvl="1" indent="-342900">
              <a:buClr>
                <a:srgbClr val="FFC600"/>
              </a:buClr>
              <a:buFont typeface="Wingdings" panose="05000000000000000000" pitchFamily="2" charset="2"/>
              <a:buChar char="Ø"/>
            </a:pPr>
            <a:r>
              <a:rPr lang="en-US" sz="2400" dirty="0">
                <a:solidFill>
                  <a:schemeClr val="bg1"/>
                </a:solidFill>
              </a:rPr>
              <a:t>Preconception Peer Education</a:t>
            </a:r>
          </a:p>
          <a:p>
            <a:pPr marL="600064" lvl="1" indent="-342900">
              <a:buClr>
                <a:srgbClr val="FFC600"/>
              </a:buClr>
              <a:buFont typeface="Wingdings" panose="05000000000000000000" pitchFamily="2" charset="2"/>
              <a:buChar char="Ø"/>
            </a:pPr>
            <a:r>
              <a:rPr lang="en-US" sz="2400" dirty="0">
                <a:solidFill>
                  <a:schemeClr val="bg1"/>
                </a:solidFill>
              </a:rPr>
              <a:t>One Key Question</a:t>
            </a:r>
          </a:p>
          <a:p>
            <a:pPr marL="600064" lvl="1" indent="-342900">
              <a:buClr>
                <a:srgbClr val="FFC600"/>
              </a:buClr>
              <a:buFont typeface="Arial" panose="020B0604020202020204" pitchFamily="34" charset="0"/>
              <a:buChar char="•"/>
            </a:pPr>
            <a:endParaRPr lang="en-US" sz="2800" dirty="0">
              <a:solidFill>
                <a:schemeClr val="bg1"/>
              </a:solidFill>
            </a:endParaRPr>
          </a:p>
          <a:p>
            <a:pPr>
              <a:buClr>
                <a:srgbClr val="FFC600"/>
              </a:buClr>
            </a:pPr>
            <a:endParaRPr lang="en-US" sz="2400" dirty="0">
              <a:solidFill>
                <a:schemeClr val="bg1"/>
              </a:solidFill>
            </a:endParaRPr>
          </a:p>
          <a:p>
            <a:pPr marL="600064" lvl="1" indent="-342900">
              <a:buClr>
                <a:srgbClr val="FFC600"/>
              </a:buClr>
              <a:buFont typeface="Arial" panose="020B0604020202020204" pitchFamily="34" charset="0"/>
              <a:buChar char="•"/>
            </a:pPr>
            <a:endParaRPr lang="en-US" sz="2400" dirty="0">
              <a:solidFill>
                <a:schemeClr val="bg1"/>
              </a:solidFill>
            </a:endParaRPr>
          </a:p>
          <a:p>
            <a:pPr marL="600064" lvl="1" indent="-342900">
              <a:buClr>
                <a:srgbClr val="FFC600"/>
              </a:buClr>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28</a:t>
            </a:fld>
            <a:endParaRPr lang="en-US" dirty="0"/>
          </a:p>
        </p:txBody>
      </p:sp>
    </p:spTree>
    <p:extLst>
      <p:ext uri="{BB962C8B-B14F-4D97-AF65-F5344CB8AC3E}">
        <p14:creationId xmlns:p14="http://schemas.microsoft.com/office/powerpoint/2010/main" val="1681327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609600"/>
            <a:ext cx="8433670" cy="990600"/>
          </a:xfrm>
          <a:solidFill>
            <a:schemeClr val="accent2">
              <a:lumMod val="50000"/>
            </a:schemeClr>
          </a:solidFill>
        </p:spPr>
        <p:txBody>
          <a:bodyPr/>
          <a:lstStyle/>
          <a:p>
            <a:r>
              <a:rPr lang="en-US" sz="3000" dirty="0">
                <a:solidFill>
                  <a:schemeClr val="bg1"/>
                </a:solidFill>
              </a:rPr>
              <a:t>Perinatal Quality Improvement Network</a:t>
            </a:r>
          </a:p>
        </p:txBody>
      </p:sp>
      <p:sp>
        <p:nvSpPr>
          <p:cNvPr id="4" name="TextBox 3"/>
          <p:cNvSpPr txBox="1"/>
          <p:nvPr/>
        </p:nvSpPr>
        <p:spPr>
          <a:xfrm>
            <a:off x="2462930" y="1828800"/>
            <a:ext cx="8153400" cy="4647426"/>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800" dirty="0">
                <a:solidFill>
                  <a:schemeClr val="bg1"/>
                </a:solidFill>
              </a:rPr>
              <a:t>To drive adoption and diffusion of quality improvements for maternal and infant health and safety</a:t>
            </a:r>
          </a:p>
          <a:p>
            <a:pPr marL="342900" indent="-342900">
              <a:buClr>
                <a:srgbClr val="FFC600"/>
              </a:buClr>
              <a:buFont typeface="Arial" panose="020B0604020202020204" pitchFamily="34" charset="0"/>
              <a:buChar char="•"/>
            </a:pPr>
            <a:endParaRPr lang="en-US" sz="28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Key initiatives:</a:t>
            </a:r>
          </a:p>
          <a:p>
            <a:pPr marL="714364" lvl="1" indent="-457200">
              <a:buClr>
                <a:srgbClr val="FFC600"/>
              </a:buClr>
              <a:buFont typeface="Wingdings" panose="05000000000000000000" pitchFamily="2" charset="2"/>
              <a:buChar char="Ø"/>
            </a:pPr>
            <a:r>
              <a:rPr lang="en-US" sz="2400" dirty="0">
                <a:solidFill>
                  <a:schemeClr val="bg1"/>
                </a:solidFill>
              </a:rPr>
              <a:t>Risk appropriate maternal care</a:t>
            </a:r>
          </a:p>
          <a:p>
            <a:pPr marL="714364" lvl="1" indent="-457200">
              <a:buClr>
                <a:srgbClr val="FFC600"/>
              </a:buClr>
              <a:buFont typeface="Wingdings" panose="05000000000000000000" pitchFamily="2" charset="2"/>
              <a:buChar char="Ø"/>
            </a:pPr>
            <a:r>
              <a:rPr lang="en-US" sz="2400" dirty="0">
                <a:solidFill>
                  <a:schemeClr val="bg1"/>
                </a:solidFill>
              </a:rPr>
              <a:t>AIM maternal safety bundles</a:t>
            </a:r>
          </a:p>
          <a:p>
            <a:pPr marL="600064" lvl="1" indent="-342900">
              <a:buClr>
                <a:srgbClr val="FFC600"/>
              </a:buClr>
              <a:buFont typeface="Arial" panose="020B0604020202020204" pitchFamily="34" charset="0"/>
              <a:buChar char="•"/>
            </a:pPr>
            <a:endParaRPr lang="en-US" sz="2800" dirty="0">
              <a:solidFill>
                <a:schemeClr val="bg1"/>
              </a:solidFill>
            </a:endParaRPr>
          </a:p>
          <a:p>
            <a:pPr>
              <a:buClr>
                <a:srgbClr val="FFC600"/>
              </a:buClr>
            </a:pPr>
            <a:endParaRPr lang="en-US" sz="2400" dirty="0">
              <a:solidFill>
                <a:schemeClr val="bg1"/>
              </a:solidFill>
            </a:endParaRPr>
          </a:p>
          <a:p>
            <a:pPr marL="600064" lvl="1" indent="-342900">
              <a:buClr>
                <a:srgbClr val="FFC600"/>
              </a:buClr>
              <a:buFont typeface="Arial" panose="020B0604020202020204" pitchFamily="34" charset="0"/>
              <a:buChar char="•"/>
            </a:pPr>
            <a:endParaRPr lang="en-US" sz="2400" dirty="0">
              <a:solidFill>
                <a:schemeClr val="bg1"/>
              </a:solidFill>
            </a:endParaRPr>
          </a:p>
          <a:p>
            <a:pPr marL="600064" lvl="1" indent="-342900">
              <a:buClr>
                <a:srgbClr val="FFC600"/>
              </a:buClr>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29</a:t>
            </a:fld>
            <a:endParaRPr lang="en-US" dirty="0"/>
          </a:p>
        </p:txBody>
      </p:sp>
    </p:spTree>
    <p:extLst>
      <p:ext uri="{BB962C8B-B14F-4D97-AF65-F5344CB8AC3E}">
        <p14:creationId xmlns:p14="http://schemas.microsoft.com/office/powerpoint/2010/main" val="84993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09800"/>
            <a:ext cx="10515600" cy="1325563"/>
          </a:xfrm>
        </p:spPr>
        <p:txBody>
          <a:bodyPr/>
          <a:lstStyle/>
          <a:p>
            <a:pPr algn="ctr"/>
            <a:r>
              <a:rPr lang="en-US" sz="2400" i="1" dirty="0">
                <a:solidFill>
                  <a:schemeClr val="bg1"/>
                </a:solidFill>
              </a:rPr>
              <a:t>Let us have a moment of silence for the families in Texas</a:t>
            </a:r>
            <a:r>
              <a:rPr lang="en-US" sz="2400" dirty="0">
                <a:solidFill>
                  <a:schemeClr val="bg1"/>
                </a:solidFill>
              </a:rPr>
              <a:t/>
            </a:r>
            <a:br>
              <a:rPr lang="en-US" sz="2400" dirty="0">
                <a:solidFill>
                  <a:schemeClr val="bg1"/>
                </a:solidFill>
              </a:rPr>
            </a:br>
            <a:r>
              <a:rPr lang="en-US" sz="2400" i="1" dirty="0">
                <a:solidFill>
                  <a:schemeClr val="bg1"/>
                </a:solidFill>
              </a:rPr>
              <a:t>forever impacted by the loss of a mother</a:t>
            </a:r>
            <a:endParaRPr lang="en-US" sz="2400" dirty="0">
              <a:solidFill>
                <a:schemeClr val="bg1"/>
              </a:solidFill>
            </a:endParaRPr>
          </a:p>
        </p:txBody>
      </p:sp>
      <p:sp>
        <p:nvSpPr>
          <p:cNvPr id="4" name="Slide Number Placeholder 3"/>
          <p:cNvSpPr>
            <a:spLocks noGrp="1"/>
          </p:cNvSpPr>
          <p:nvPr>
            <p:ph type="sldNum" sz="quarter" idx="12"/>
          </p:nvPr>
        </p:nvSpPr>
        <p:spPr/>
        <p:txBody>
          <a:bodyPr/>
          <a:lstStyle/>
          <a:p>
            <a:fld id="{23FAF241-A4C7-4445-B23A-055E3967AFEF}" type="slidenum">
              <a:rPr lang="en-US" smtClean="0"/>
              <a:pPr/>
              <a:t>3</a:t>
            </a:fld>
            <a:endParaRPr lang="en-US" dirty="0"/>
          </a:p>
        </p:txBody>
      </p:sp>
    </p:spTree>
    <p:extLst>
      <p:ext uri="{BB962C8B-B14F-4D97-AF65-F5344CB8AC3E}">
        <p14:creationId xmlns:p14="http://schemas.microsoft.com/office/powerpoint/2010/main" val="421615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381000"/>
            <a:ext cx="8586070" cy="1026916"/>
          </a:xfrm>
        </p:spPr>
        <p:txBody>
          <a:bodyPr/>
          <a:lstStyle/>
          <a:p>
            <a:r>
              <a:rPr lang="en-US" sz="3200" dirty="0"/>
              <a:t>Risk Appropriate Care</a:t>
            </a:r>
          </a:p>
        </p:txBody>
      </p:sp>
      <p:sp>
        <p:nvSpPr>
          <p:cNvPr id="3" name="TextBox 2"/>
          <p:cNvSpPr txBox="1"/>
          <p:nvPr/>
        </p:nvSpPr>
        <p:spPr>
          <a:xfrm>
            <a:off x="2462930" y="1828800"/>
            <a:ext cx="8153400" cy="4401205"/>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800" dirty="0">
                <a:solidFill>
                  <a:schemeClr val="bg1"/>
                </a:solidFill>
              </a:rPr>
              <a:t>To ensure pregnant women at high risk receive care in facilities prepared to provide required level of specialized care</a:t>
            </a:r>
          </a:p>
          <a:p>
            <a:pPr marL="342900" indent="-342900">
              <a:buClr>
                <a:srgbClr val="FFC600"/>
              </a:buClr>
              <a:buFont typeface="Arial" panose="020B0604020202020204" pitchFamily="34" charset="0"/>
              <a:buChar char="•"/>
            </a:pPr>
            <a:endParaRPr lang="en-US" sz="28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DSHS is responsible for establishing rules for maternal level of care designation </a:t>
            </a:r>
          </a:p>
          <a:p>
            <a:pPr marL="342900" indent="-342900">
              <a:buClr>
                <a:srgbClr val="FFC600"/>
              </a:buClr>
              <a:buFont typeface="Arial" panose="020B0604020202020204" pitchFamily="34" charset="0"/>
              <a:buChar char="•"/>
            </a:pPr>
            <a:endParaRPr lang="en-US" sz="28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DSHS will also be calculating maternal health outcome measures for ongoing monitoring and re-designation</a:t>
            </a:r>
          </a:p>
        </p:txBody>
      </p:sp>
      <p:sp>
        <p:nvSpPr>
          <p:cNvPr id="5" name="Slide Number Placeholder 4"/>
          <p:cNvSpPr>
            <a:spLocks noGrp="1"/>
          </p:cNvSpPr>
          <p:nvPr>
            <p:ph type="sldNum" sz="quarter" idx="12"/>
          </p:nvPr>
        </p:nvSpPr>
        <p:spPr/>
        <p:txBody>
          <a:bodyPr/>
          <a:lstStyle/>
          <a:p>
            <a:fld id="{23FAF241-A4C7-4445-B23A-055E3967AFEF}" type="slidenum">
              <a:rPr lang="en-US" smtClean="0"/>
              <a:pPr/>
              <a:t>30</a:t>
            </a:fld>
            <a:endParaRPr lang="en-US" dirty="0"/>
          </a:p>
        </p:txBody>
      </p:sp>
      <p:sp>
        <p:nvSpPr>
          <p:cNvPr id="6" name="Title 1"/>
          <p:cNvSpPr txBox="1">
            <a:spLocks/>
          </p:cNvSpPr>
          <p:nvPr/>
        </p:nvSpPr>
        <p:spPr>
          <a:xfrm>
            <a:off x="2462930" y="609600"/>
            <a:ext cx="8433670" cy="990600"/>
          </a:xfrm>
          <a:prstGeom prst="rect">
            <a:avLst/>
          </a:prstGeom>
          <a:solidFill>
            <a:schemeClr val="accent2">
              <a:lumMod val="50000"/>
            </a:schemeClr>
          </a:solidFill>
          <a:effectLst/>
        </p:spPr>
        <p:txBody>
          <a:bodyPr vert="horz" lIns="91440" tIns="45720" rIns="91440" bIns="45720" rtlCol="0" anchor="ctr">
            <a:noAutofit/>
          </a:bodyPr>
          <a:lstStyle>
            <a:lvl1pPr algn="l" defTabSz="685841" rtl="0" eaLnBrk="1" latinLnBrk="0" hangingPunct="1">
              <a:lnSpc>
                <a:spcPct val="90000"/>
              </a:lnSpc>
              <a:spcBef>
                <a:spcPct val="0"/>
              </a:spcBef>
              <a:buNone/>
              <a:defRPr sz="3300" b="1" kern="1200">
                <a:solidFill>
                  <a:srgbClr val="FFC600"/>
                </a:solidFill>
                <a:latin typeface="+mj-lt"/>
                <a:ea typeface="+mj-ea"/>
                <a:cs typeface="+mj-cs"/>
              </a:defRPr>
            </a:lvl1pPr>
          </a:lstStyle>
          <a:p>
            <a:r>
              <a:rPr lang="en-US" sz="3000" dirty="0">
                <a:solidFill>
                  <a:schemeClr val="bg1"/>
                </a:solidFill>
              </a:rPr>
              <a:t>Risk Appropriate Maternal Care</a:t>
            </a:r>
          </a:p>
        </p:txBody>
      </p:sp>
    </p:spTree>
    <p:extLst>
      <p:ext uri="{BB962C8B-B14F-4D97-AF65-F5344CB8AC3E}">
        <p14:creationId xmlns:p14="http://schemas.microsoft.com/office/powerpoint/2010/main" val="3034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908" y="533400"/>
            <a:ext cx="7096431" cy="1268361"/>
          </a:xfrm>
        </p:spPr>
        <p:txBody>
          <a:bodyPr/>
          <a:lstStyle/>
          <a:p>
            <a:r>
              <a:rPr lang="en-US" sz="3600" dirty="0"/>
              <a:t>House Bill 15 </a:t>
            </a:r>
            <a:br>
              <a:rPr lang="en-US" sz="3600" dirty="0"/>
            </a:br>
            <a:r>
              <a:rPr lang="en-US" sz="2400" dirty="0"/>
              <a:t>83</a:t>
            </a:r>
            <a:r>
              <a:rPr lang="en-US" sz="2400" baseline="30000" dirty="0"/>
              <a:t>rd</a:t>
            </a:r>
            <a:r>
              <a:rPr lang="en-US" sz="2400" dirty="0"/>
              <a:t> Legislature, Regular Session</a:t>
            </a:r>
            <a:r>
              <a:rPr lang="en-US" sz="3600" b="0" dirty="0"/>
              <a:t/>
            </a:r>
            <a:br>
              <a:rPr lang="en-US" sz="3600" b="0" dirty="0"/>
            </a:br>
            <a:endParaRPr lang="en-US" sz="3600" dirty="0"/>
          </a:p>
        </p:txBody>
      </p:sp>
      <p:sp>
        <p:nvSpPr>
          <p:cNvPr id="3" name="Text Placeholder 2"/>
          <p:cNvSpPr>
            <a:spLocks noGrp="1"/>
          </p:cNvSpPr>
          <p:nvPr>
            <p:ph type="body" sz="quarter" idx="14"/>
          </p:nvPr>
        </p:nvSpPr>
        <p:spPr>
          <a:xfrm>
            <a:off x="990600" y="2514600"/>
            <a:ext cx="10210800" cy="3107454"/>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Sec. 241.183.  LEVEL OF CARE DESIGNATION RULES.</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(a)  The executive commissioner, in consultation with the department, shall adopt rules:</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(1)  establishing the levels of care for neonatal and maternal care to be assigned to  </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hospitals;</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(2)  prescribing criteria for designating levels of neonatal and maternal care, respectively, </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including specifying the minimum requirements to qualify for each level designation;</a:t>
            </a:r>
          </a:p>
          <a:p>
            <a:pPr marL="0" indent="0">
              <a:lnSpc>
                <a:spcPct val="100000"/>
              </a:lnSpc>
              <a:spcBef>
                <a:spcPts val="0"/>
              </a:spcBef>
              <a:buNone/>
            </a:pPr>
            <a:r>
              <a:rPr lang="en-US" dirty="0">
                <a:latin typeface="Times New Roman" panose="02020603050405020304" pitchFamily="18" charset="0"/>
                <a:cs typeface="Times New Roman" panose="02020603050405020304" pitchFamily="18" charset="0"/>
              </a:rPr>
              <a:t>   </a:t>
            </a:r>
            <a:endParaRPr lang="en-US" dirty="0"/>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23FAF241-A4C7-4445-B23A-055E3967AFEF}" type="slidenum">
              <a:rPr lang="en-US" sz="1400" b="1" smtClean="0">
                <a:solidFill>
                  <a:schemeClr val="bg1"/>
                </a:solidFill>
              </a:rPr>
              <a:t>31</a:t>
            </a:fld>
            <a:endParaRPr lang="en-US" sz="1400" b="1" dirty="0">
              <a:solidFill>
                <a:schemeClr val="bg1"/>
              </a:solidFill>
            </a:endParaRPr>
          </a:p>
        </p:txBody>
      </p:sp>
      <p:sp>
        <p:nvSpPr>
          <p:cNvPr id="6" name="Rectangle 5"/>
          <p:cNvSpPr/>
          <p:nvPr/>
        </p:nvSpPr>
        <p:spPr>
          <a:xfrm>
            <a:off x="3048000" y="2993144"/>
            <a:ext cx="6096000" cy="248209"/>
          </a:xfrm>
          <a:prstGeom prst="rect">
            <a:avLst/>
          </a:prstGeom>
        </p:spPr>
        <p:txBody>
          <a:bodyPr>
            <a:spAutoFit/>
          </a:bodyPr>
          <a:lstStyle/>
          <a:p>
            <a:endParaRPr lang="en-US" dirty="0">
              <a:solidFill>
                <a:schemeClr val="bg1"/>
              </a:solidFill>
            </a:endParaRPr>
          </a:p>
        </p:txBody>
      </p:sp>
    </p:spTree>
    <p:extLst>
      <p:ext uri="{BB962C8B-B14F-4D97-AF65-F5344CB8AC3E}">
        <p14:creationId xmlns:p14="http://schemas.microsoft.com/office/powerpoint/2010/main" val="4105320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8662270" cy="1026916"/>
          </a:xfrm>
        </p:spPr>
        <p:txBody>
          <a:bodyPr/>
          <a:lstStyle/>
          <a:p>
            <a:r>
              <a:rPr lang="en-US" sz="2900" dirty="0"/>
              <a:t>Implement AIM Maternal Safety Bundles</a:t>
            </a:r>
          </a:p>
        </p:txBody>
      </p:sp>
      <p:sp>
        <p:nvSpPr>
          <p:cNvPr id="3" name="TextBox 2"/>
          <p:cNvSpPr txBox="1"/>
          <p:nvPr/>
        </p:nvSpPr>
        <p:spPr>
          <a:xfrm>
            <a:off x="2443265" y="1813497"/>
            <a:ext cx="8561540" cy="5786199"/>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400" dirty="0">
                <a:solidFill>
                  <a:schemeClr val="bg1"/>
                </a:solidFill>
              </a:rPr>
              <a:t>To reduce severe maternal morbidity using evidence-based systems to enhance maternal care</a:t>
            </a:r>
          </a:p>
          <a:p>
            <a:pPr>
              <a:buClr>
                <a:srgbClr val="FFC600"/>
              </a:buClr>
            </a:pPr>
            <a:endParaRPr lang="en-US" sz="1600" dirty="0">
              <a:solidFill>
                <a:schemeClr val="bg1"/>
              </a:solidFill>
            </a:endParaRPr>
          </a:p>
          <a:p>
            <a:pPr marL="342900" indent="-342900">
              <a:buClr>
                <a:srgbClr val="FFC600"/>
              </a:buClr>
              <a:buFont typeface="Arial" panose="020B0604020202020204" pitchFamily="34" charset="0"/>
              <a:buChar char="•"/>
            </a:pPr>
            <a:r>
              <a:rPr lang="en-US" sz="2400" dirty="0">
                <a:solidFill>
                  <a:schemeClr val="bg1"/>
                </a:solidFill>
              </a:rPr>
              <a:t>Implementing AIM bundles for:</a:t>
            </a:r>
          </a:p>
          <a:p>
            <a:pPr marL="600064" lvl="1" indent="-342900">
              <a:buClr>
                <a:srgbClr val="FFC600"/>
              </a:buClr>
              <a:buFont typeface="Wingdings" panose="05000000000000000000" pitchFamily="2" charset="2"/>
              <a:buChar char="Ø"/>
            </a:pPr>
            <a:r>
              <a:rPr lang="en-US" sz="2000" dirty="0">
                <a:solidFill>
                  <a:schemeClr val="bg1"/>
                </a:solidFill>
              </a:rPr>
              <a:t>Obstetric hemorrhage</a:t>
            </a:r>
          </a:p>
          <a:p>
            <a:pPr marL="600064" lvl="1" indent="-342900">
              <a:buClr>
                <a:srgbClr val="FFC600"/>
              </a:buClr>
              <a:buFont typeface="Wingdings" panose="05000000000000000000" pitchFamily="2" charset="2"/>
              <a:buChar char="Ø"/>
            </a:pPr>
            <a:r>
              <a:rPr lang="en-US" sz="2000" dirty="0">
                <a:solidFill>
                  <a:schemeClr val="bg1"/>
                </a:solidFill>
              </a:rPr>
              <a:t>Severe hypertension in pregnancy</a:t>
            </a:r>
          </a:p>
          <a:p>
            <a:pPr marL="600064" lvl="1" indent="-342900">
              <a:buClr>
                <a:srgbClr val="FFC600"/>
              </a:buClr>
              <a:buFont typeface="Wingdings" panose="05000000000000000000" pitchFamily="2" charset="2"/>
              <a:buChar char="Ø"/>
            </a:pPr>
            <a:r>
              <a:rPr lang="en-US" sz="2000" dirty="0">
                <a:solidFill>
                  <a:schemeClr val="bg1"/>
                </a:solidFill>
              </a:rPr>
              <a:t>Obstetric care for women with opioid use disorder</a:t>
            </a:r>
          </a:p>
          <a:p>
            <a:pPr lvl="1">
              <a:buClr>
                <a:srgbClr val="FFC600"/>
              </a:buClr>
            </a:pPr>
            <a:endParaRPr lang="en-US" sz="1600" dirty="0">
              <a:solidFill>
                <a:schemeClr val="bg1"/>
              </a:solidFill>
            </a:endParaRPr>
          </a:p>
          <a:p>
            <a:pPr marL="342900" indent="-342900">
              <a:buClr>
                <a:srgbClr val="FFC600"/>
              </a:buClr>
              <a:buFont typeface="Arial" panose="020B0604020202020204" pitchFamily="34" charset="0"/>
              <a:buChar char="•"/>
            </a:pPr>
            <a:r>
              <a:rPr lang="en-US" sz="2400" dirty="0">
                <a:solidFill>
                  <a:schemeClr val="bg1"/>
                </a:solidFill>
              </a:rPr>
              <a:t>Next steps:</a:t>
            </a:r>
          </a:p>
          <a:p>
            <a:pPr marL="600064" lvl="1" indent="-342900">
              <a:buClr>
                <a:srgbClr val="FFC600"/>
              </a:buClr>
              <a:buFont typeface="Wingdings" panose="05000000000000000000" pitchFamily="2" charset="2"/>
              <a:buChar char="Ø"/>
            </a:pPr>
            <a:r>
              <a:rPr lang="en-US" sz="2000" dirty="0">
                <a:solidFill>
                  <a:schemeClr val="bg1"/>
                </a:solidFill>
              </a:rPr>
              <a:t>Enrolling hospitals on a voluntary basis</a:t>
            </a:r>
          </a:p>
          <a:p>
            <a:pPr marL="600064" lvl="1" indent="-342900">
              <a:buClr>
                <a:srgbClr val="FFC600"/>
              </a:buClr>
              <a:buFont typeface="Wingdings" panose="05000000000000000000" pitchFamily="2" charset="2"/>
              <a:buChar char="Ø"/>
            </a:pPr>
            <a:r>
              <a:rPr lang="en-US" sz="2000" dirty="0">
                <a:solidFill>
                  <a:schemeClr val="bg1"/>
                </a:solidFill>
              </a:rPr>
              <a:t>DSHS AIM information webinar (March 28</a:t>
            </a:r>
            <a:r>
              <a:rPr lang="en-US" sz="2000" baseline="30000" dirty="0">
                <a:solidFill>
                  <a:schemeClr val="bg1"/>
                </a:solidFill>
              </a:rPr>
              <a:t>th</a:t>
            </a:r>
            <a:r>
              <a:rPr lang="en-US" sz="2000" dirty="0">
                <a:solidFill>
                  <a:schemeClr val="bg1"/>
                </a:solidFill>
              </a:rPr>
              <a:t>)</a:t>
            </a:r>
          </a:p>
          <a:p>
            <a:pPr marL="600064" lvl="1" indent="-342900">
              <a:buClr>
                <a:srgbClr val="FFC600"/>
              </a:buClr>
              <a:buFont typeface="Wingdings" panose="05000000000000000000" pitchFamily="2" charset="2"/>
              <a:buChar char="Ø"/>
            </a:pPr>
            <a:r>
              <a:rPr lang="en-US" sz="2000" dirty="0">
                <a:solidFill>
                  <a:schemeClr val="bg1"/>
                </a:solidFill>
              </a:rPr>
              <a:t>Maternal Safety Needs Assessment Survey</a:t>
            </a:r>
          </a:p>
          <a:p>
            <a:pPr lvl="1">
              <a:buClr>
                <a:srgbClr val="FFC600"/>
              </a:buClr>
            </a:pPr>
            <a:endParaRPr lang="en-US" sz="1600" dirty="0">
              <a:solidFill>
                <a:schemeClr val="bg1"/>
              </a:solidFill>
            </a:endParaRPr>
          </a:p>
          <a:p>
            <a:pPr marL="342900" indent="-342900">
              <a:buClr>
                <a:srgbClr val="FFC600"/>
              </a:buClr>
              <a:buFont typeface="Arial" panose="020B0604020202020204" pitchFamily="34" charset="0"/>
              <a:buChar char="•"/>
            </a:pPr>
            <a:r>
              <a:rPr lang="en-US" sz="2200" dirty="0">
                <a:solidFill>
                  <a:schemeClr val="bg1"/>
                </a:solidFill>
              </a:rPr>
              <a:t>For more information, email </a:t>
            </a:r>
            <a:r>
              <a:rPr lang="en-US" sz="2200" dirty="0">
                <a:solidFill>
                  <a:schemeClr val="bg1"/>
                </a:solidFill>
                <a:hlinkClick r:id="rId3"/>
              </a:rPr>
              <a:t>TexasAIM@dshs.texas.gov</a:t>
            </a:r>
            <a:r>
              <a:rPr lang="en-US" sz="2200" dirty="0">
                <a:solidFill>
                  <a:schemeClr val="bg1"/>
                </a:solidFill>
              </a:rPr>
              <a:t> or visit </a:t>
            </a:r>
            <a:r>
              <a:rPr lang="en-US" sz="2200" dirty="0">
                <a:solidFill>
                  <a:schemeClr val="bg1"/>
                </a:solidFill>
                <a:hlinkClick r:id="rId4"/>
              </a:rPr>
              <a:t>www.dshs.texas.gov/mch/TexasAIM.aspx</a:t>
            </a:r>
            <a:endParaRPr lang="en-US" sz="2200" dirty="0">
              <a:solidFill>
                <a:schemeClr val="bg1"/>
              </a:solidFill>
            </a:endParaRPr>
          </a:p>
          <a:p>
            <a:pPr>
              <a:buClr>
                <a:srgbClr val="FFC600"/>
              </a:buClr>
            </a:pPr>
            <a:r>
              <a:rPr lang="en-US" sz="2200" dirty="0">
                <a:solidFill>
                  <a:schemeClr val="bg1"/>
                </a:solidFill>
              </a:rPr>
              <a:t> </a:t>
            </a:r>
          </a:p>
          <a:p>
            <a:pPr marL="342900" indent="-342900">
              <a:buClr>
                <a:srgbClr val="FFC600"/>
              </a:buClr>
              <a:buFont typeface="Arial" panose="020B0604020202020204" pitchFamily="34" charset="0"/>
              <a:buChar char="•"/>
            </a:pPr>
            <a:endParaRPr lang="en-US" sz="2000" dirty="0">
              <a:solidFill>
                <a:schemeClr val="bg1"/>
              </a:solidFill>
            </a:endParaRPr>
          </a:p>
          <a:p>
            <a:pPr marL="600064" lvl="1" indent="-342900">
              <a:buClr>
                <a:srgbClr val="FFC600"/>
              </a:buClr>
              <a:buFont typeface="Arial" panose="020B0604020202020204" pitchFamily="34" charset="0"/>
              <a:buChar char="•"/>
            </a:pPr>
            <a:endParaRPr lang="en-US" sz="20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32</a:t>
            </a:fld>
            <a:endParaRPr lang="en-US" dirty="0"/>
          </a:p>
        </p:txBody>
      </p:sp>
      <p:sp>
        <p:nvSpPr>
          <p:cNvPr id="6" name="Title 1"/>
          <p:cNvSpPr txBox="1">
            <a:spLocks/>
          </p:cNvSpPr>
          <p:nvPr/>
        </p:nvSpPr>
        <p:spPr>
          <a:xfrm>
            <a:off x="2462930" y="609600"/>
            <a:ext cx="8433670" cy="990600"/>
          </a:xfrm>
          <a:prstGeom prst="rect">
            <a:avLst/>
          </a:prstGeom>
          <a:solidFill>
            <a:schemeClr val="accent2">
              <a:lumMod val="50000"/>
            </a:schemeClr>
          </a:solidFill>
          <a:effectLst/>
        </p:spPr>
        <p:txBody>
          <a:bodyPr vert="horz" lIns="91440" tIns="45720" rIns="91440" bIns="45720" rtlCol="0" anchor="ctr">
            <a:noAutofit/>
          </a:bodyPr>
          <a:lstStyle>
            <a:lvl1pPr algn="l" defTabSz="685841" rtl="0" eaLnBrk="1" latinLnBrk="0" hangingPunct="1">
              <a:lnSpc>
                <a:spcPct val="90000"/>
              </a:lnSpc>
              <a:spcBef>
                <a:spcPct val="0"/>
              </a:spcBef>
              <a:buNone/>
              <a:defRPr sz="3300" b="1" kern="1200">
                <a:solidFill>
                  <a:srgbClr val="FFC600"/>
                </a:solidFill>
                <a:latin typeface="+mj-lt"/>
                <a:ea typeface="+mj-ea"/>
                <a:cs typeface="+mj-cs"/>
              </a:defRPr>
            </a:lvl1pPr>
          </a:lstStyle>
          <a:p>
            <a:r>
              <a:rPr lang="en-US" sz="3000" i="1" dirty="0">
                <a:solidFill>
                  <a:schemeClr val="bg1"/>
                </a:solidFill>
              </a:rPr>
              <a:t>TexasAIM</a:t>
            </a:r>
            <a:r>
              <a:rPr lang="en-US" sz="3000" dirty="0">
                <a:solidFill>
                  <a:schemeClr val="bg1"/>
                </a:solidFill>
              </a:rPr>
              <a:t> Maternal Safety Bundles</a:t>
            </a:r>
          </a:p>
        </p:txBody>
      </p:sp>
    </p:spTree>
    <p:extLst>
      <p:ext uri="{BB962C8B-B14F-4D97-AF65-F5344CB8AC3E}">
        <p14:creationId xmlns:p14="http://schemas.microsoft.com/office/powerpoint/2010/main" val="1634628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908" y="533400"/>
            <a:ext cx="7096431" cy="1268361"/>
          </a:xfrm>
        </p:spPr>
        <p:txBody>
          <a:bodyPr/>
          <a:lstStyle/>
          <a:p>
            <a:r>
              <a:rPr lang="en-US" sz="3600" dirty="0"/>
              <a:t>Senate Bill 17 </a:t>
            </a:r>
            <a:br>
              <a:rPr lang="en-US" sz="3600" dirty="0"/>
            </a:br>
            <a:r>
              <a:rPr lang="en-US" sz="2400" dirty="0"/>
              <a:t>85</a:t>
            </a:r>
            <a:r>
              <a:rPr lang="en-US" sz="2400" baseline="30000" dirty="0"/>
              <a:t>th</a:t>
            </a:r>
            <a:r>
              <a:rPr lang="en-US" sz="2400" dirty="0"/>
              <a:t> Legislature, 1</a:t>
            </a:r>
            <a:r>
              <a:rPr lang="en-US" sz="2400" baseline="30000" dirty="0"/>
              <a:t>st</a:t>
            </a:r>
            <a:r>
              <a:rPr lang="en-US" sz="2400" dirty="0"/>
              <a:t> Special Session </a:t>
            </a:r>
            <a:r>
              <a:rPr lang="en-US" sz="3600" b="0" dirty="0"/>
              <a:t/>
            </a:r>
            <a:br>
              <a:rPr lang="en-US" sz="3600" b="0" dirty="0"/>
            </a:br>
            <a:endParaRPr lang="en-US" sz="3600" dirty="0"/>
          </a:p>
        </p:txBody>
      </p:sp>
      <p:sp>
        <p:nvSpPr>
          <p:cNvPr id="3" name="Text Placeholder 2"/>
          <p:cNvSpPr>
            <a:spLocks noGrp="1"/>
          </p:cNvSpPr>
          <p:nvPr>
            <p:ph type="body" sz="quarter" idx="14"/>
          </p:nvPr>
        </p:nvSpPr>
        <p:spPr>
          <a:xfrm>
            <a:off x="990600" y="2514600"/>
            <a:ext cx="10059692" cy="3107454"/>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Sec. 34.0156.  MATERNAL HEALTH AND SAFETY INITIATIVE.</a:t>
            </a:r>
          </a:p>
          <a:p>
            <a:pPr marL="0" indent="0">
              <a:buNone/>
            </a:pPr>
            <a:r>
              <a:rPr lang="en-US" dirty="0">
                <a:latin typeface="Times New Roman" panose="02020603050405020304" pitchFamily="18" charset="0"/>
                <a:cs typeface="Times New Roman" panose="02020603050405020304" pitchFamily="18" charset="0"/>
              </a:rPr>
              <a:t> (a)  Using existing resources, the department, in collaboration with the task force, shall promote and facilitate the use among health care providers in this state of maternal health and safety informational materials, including tools and procedures related to best practices in maternal health and safety.</a:t>
            </a:r>
          </a:p>
        </p:txBody>
      </p:sp>
      <p:sp>
        <p:nvSpPr>
          <p:cNvPr id="5" name="Slide Number Placeholder 4"/>
          <p:cNvSpPr>
            <a:spLocks noGrp="1"/>
          </p:cNvSpPr>
          <p:nvPr>
            <p:ph type="sldNum" sz="quarter" idx="12"/>
          </p:nvPr>
        </p:nvSpPr>
        <p:spPr/>
        <p:txBody>
          <a:bodyPr/>
          <a:lstStyle/>
          <a:p>
            <a:fld id="{23FAF241-A4C7-4445-B23A-055E3967AFEF}" type="slidenum">
              <a:rPr lang="en-US" sz="1400" b="1" smtClean="0">
                <a:solidFill>
                  <a:schemeClr val="bg1"/>
                </a:solidFill>
              </a:rPr>
              <a:t>33</a:t>
            </a:fld>
            <a:endParaRPr lang="en-US" sz="1400" b="1" dirty="0">
              <a:solidFill>
                <a:schemeClr val="bg1"/>
              </a:solidFill>
            </a:endParaRPr>
          </a:p>
        </p:txBody>
      </p:sp>
    </p:spTree>
    <p:extLst>
      <p:ext uri="{BB962C8B-B14F-4D97-AF65-F5344CB8AC3E}">
        <p14:creationId xmlns:p14="http://schemas.microsoft.com/office/powerpoint/2010/main" val="1966253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930" y="381000"/>
            <a:ext cx="8586070" cy="1026916"/>
          </a:xfrm>
        </p:spPr>
        <p:txBody>
          <a:bodyPr/>
          <a:lstStyle/>
          <a:p>
            <a:r>
              <a:rPr lang="en-US" sz="3200" dirty="0"/>
              <a:t>Inter-Agency Policy Workgroup</a:t>
            </a:r>
          </a:p>
        </p:txBody>
      </p:sp>
      <p:sp>
        <p:nvSpPr>
          <p:cNvPr id="3" name="TextBox 2"/>
          <p:cNvSpPr txBox="1"/>
          <p:nvPr/>
        </p:nvSpPr>
        <p:spPr>
          <a:xfrm>
            <a:off x="2462930" y="1828800"/>
            <a:ext cx="8153400" cy="4093428"/>
          </a:xfrm>
          <a:prstGeom prst="rect">
            <a:avLst/>
          </a:prstGeom>
          <a:noFill/>
        </p:spPr>
        <p:txBody>
          <a:bodyPr wrap="square" rtlCol="0">
            <a:spAutoFit/>
          </a:bodyPr>
          <a:lstStyle/>
          <a:p>
            <a:pPr marL="342900" indent="-342900">
              <a:buClr>
                <a:srgbClr val="FFC600"/>
              </a:buClr>
              <a:buFont typeface="Arial" panose="020B0604020202020204" pitchFamily="34" charset="0"/>
              <a:buChar char="•"/>
            </a:pPr>
            <a:r>
              <a:rPr lang="en-US" sz="2800" dirty="0">
                <a:solidFill>
                  <a:schemeClr val="bg1"/>
                </a:solidFill>
              </a:rPr>
              <a:t>To ensure coordinated policy for maternal health issues, including prenatal and postpartum care for chronic disease and behavioral health</a:t>
            </a:r>
          </a:p>
          <a:p>
            <a:pPr marL="342900" indent="-342900">
              <a:buClr>
                <a:srgbClr val="FFC600"/>
              </a:buClr>
              <a:buFont typeface="Arial" panose="020B0604020202020204" pitchFamily="34" charset="0"/>
              <a:buChar char="•"/>
            </a:pPr>
            <a:endParaRPr lang="en-US" sz="2400" dirty="0">
              <a:solidFill>
                <a:schemeClr val="bg1"/>
              </a:solidFill>
            </a:endParaRPr>
          </a:p>
          <a:p>
            <a:pPr marL="342900" indent="-342900">
              <a:buClr>
                <a:srgbClr val="FFC600"/>
              </a:buClr>
              <a:buFont typeface="Arial" panose="020B0604020202020204" pitchFamily="34" charset="0"/>
              <a:buChar char="•"/>
            </a:pPr>
            <a:r>
              <a:rPr lang="en-US" sz="2800" dirty="0">
                <a:solidFill>
                  <a:schemeClr val="bg1"/>
                </a:solidFill>
              </a:rPr>
              <a:t>HHSC client programs:</a:t>
            </a:r>
          </a:p>
          <a:p>
            <a:pPr marL="600064" lvl="1" indent="-342900">
              <a:buClr>
                <a:srgbClr val="FFC600"/>
              </a:buClr>
              <a:buFont typeface="Wingdings" panose="05000000000000000000" pitchFamily="2" charset="2"/>
              <a:buChar char="Ø"/>
            </a:pPr>
            <a:r>
              <a:rPr lang="en-US" sz="2400" dirty="0">
                <a:solidFill>
                  <a:schemeClr val="bg1"/>
                </a:solidFill>
              </a:rPr>
              <a:t>Women’s Health Services</a:t>
            </a:r>
          </a:p>
          <a:p>
            <a:pPr marL="600064" lvl="1" indent="-342900">
              <a:buClr>
                <a:srgbClr val="FFC600"/>
              </a:buClr>
              <a:buFont typeface="Wingdings" panose="05000000000000000000" pitchFamily="2" charset="2"/>
              <a:buChar char="Ø"/>
            </a:pPr>
            <a:r>
              <a:rPr lang="en-US" sz="2400" dirty="0">
                <a:solidFill>
                  <a:schemeClr val="bg1"/>
                </a:solidFill>
              </a:rPr>
              <a:t>Behavioral Health Services</a:t>
            </a:r>
          </a:p>
          <a:p>
            <a:pPr marL="600064" lvl="1" indent="-342900">
              <a:buClr>
                <a:srgbClr val="FFC600"/>
              </a:buClr>
              <a:buFont typeface="Wingdings" panose="05000000000000000000" pitchFamily="2" charset="2"/>
              <a:buChar char="Ø"/>
            </a:pPr>
            <a:r>
              <a:rPr lang="en-US" sz="2400" dirty="0">
                <a:solidFill>
                  <a:schemeClr val="bg1"/>
                </a:solidFill>
              </a:rPr>
              <a:t>Medicaid Services</a:t>
            </a:r>
          </a:p>
          <a:p>
            <a:pPr marL="600064" lvl="1" indent="-342900">
              <a:buClr>
                <a:srgbClr val="FFC600"/>
              </a:buClr>
              <a:buFont typeface="Arial" panose="020B0604020202020204" pitchFamily="34" charset="0"/>
              <a:buChar char="•"/>
            </a:pPr>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23FAF241-A4C7-4445-B23A-055E3967AFEF}" type="slidenum">
              <a:rPr lang="en-US" smtClean="0"/>
              <a:pPr/>
              <a:t>34</a:t>
            </a:fld>
            <a:endParaRPr lang="en-US" dirty="0"/>
          </a:p>
        </p:txBody>
      </p:sp>
    </p:spTree>
    <p:extLst>
      <p:ext uri="{BB962C8B-B14F-4D97-AF65-F5344CB8AC3E}">
        <p14:creationId xmlns:p14="http://schemas.microsoft.com/office/powerpoint/2010/main" val="121377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3352800"/>
            <a:ext cx="5544983" cy="836220"/>
          </a:xfrm>
        </p:spPr>
        <p:txBody>
          <a:bodyPr>
            <a:normAutofit/>
          </a:bodyPr>
          <a:lstStyle/>
          <a:p>
            <a:r>
              <a:rPr lang="en-US" sz="4500" dirty="0">
                <a:solidFill>
                  <a:schemeClr val="accent1"/>
                </a:solidFill>
              </a:rPr>
              <a:t>Thank you</a:t>
            </a:r>
          </a:p>
        </p:txBody>
      </p:sp>
      <p:sp>
        <p:nvSpPr>
          <p:cNvPr id="4" name="Slide Number Placeholder 3"/>
          <p:cNvSpPr>
            <a:spLocks noGrp="1"/>
          </p:cNvSpPr>
          <p:nvPr>
            <p:ph type="sldNum" sz="quarter" idx="12"/>
          </p:nvPr>
        </p:nvSpPr>
        <p:spPr/>
        <p:txBody>
          <a:bodyPr/>
          <a:lstStyle/>
          <a:p>
            <a:fld id="{23FAF241-A4C7-4445-B23A-055E3967AFEF}" type="slidenum">
              <a:rPr lang="en-US" smtClean="0"/>
              <a:t>35</a:t>
            </a:fld>
            <a:endParaRPr lang="en-US" dirty="0"/>
          </a:p>
        </p:txBody>
      </p:sp>
    </p:spTree>
    <p:extLst>
      <p:ext uri="{BB962C8B-B14F-4D97-AF65-F5344CB8AC3E}">
        <p14:creationId xmlns:p14="http://schemas.microsoft.com/office/powerpoint/2010/main" val="84400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Statewide Data Trends</a:t>
            </a:r>
          </a:p>
        </p:txBody>
      </p:sp>
      <p:sp>
        <p:nvSpPr>
          <p:cNvPr id="4" name="Slide Number Placeholder 3"/>
          <p:cNvSpPr>
            <a:spLocks noGrp="1"/>
          </p:cNvSpPr>
          <p:nvPr>
            <p:ph type="sldNum" sz="quarter" idx="12"/>
          </p:nvPr>
        </p:nvSpPr>
        <p:spPr/>
        <p:txBody>
          <a:bodyPr/>
          <a:lstStyle/>
          <a:p>
            <a:fld id="{23FAF241-A4C7-4445-B23A-055E3967AFEF}" type="slidenum">
              <a:rPr lang="en-US" smtClean="0"/>
              <a:pPr/>
              <a:t>4</a:t>
            </a:fld>
            <a:endParaRPr lang="en-US" dirty="0"/>
          </a:p>
        </p:txBody>
      </p:sp>
    </p:spTree>
    <p:extLst>
      <p:ext uri="{BB962C8B-B14F-4D97-AF65-F5344CB8AC3E}">
        <p14:creationId xmlns:p14="http://schemas.microsoft.com/office/powerpoint/2010/main" val="1064253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06658790"/>
              </p:ext>
            </p:extLst>
          </p:nvPr>
        </p:nvGraphicFramePr>
        <p:xfrm>
          <a:off x="3048000" y="1676400"/>
          <a:ext cx="7620001" cy="4747369"/>
        </p:xfrm>
        <a:graphic>
          <a:graphicData uri="http://schemas.openxmlformats.org/drawingml/2006/table">
            <a:tbl>
              <a:tblPr firstRow="1" firstCol="1" bandRow="1"/>
              <a:tblGrid>
                <a:gridCol w="2433814">
                  <a:extLst>
                    <a:ext uri="{9D8B030D-6E8A-4147-A177-3AD203B41FA5}">
                      <a16:colId xmlns:a16="http://schemas.microsoft.com/office/drawing/2014/main" val="3477505087"/>
                    </a:ext>
                  </a:extLst>
                </a:gridCol>
                <a:gridCol w="1003799">
                  <a:extLst>
                    <a:ext uri="{9D8B030D-6E8A-4147-A177-3AD203B41FA5}">
                      <a16:colId xmlns:a16="http://schemas.microsoft.com/office/drawing/2014/main" val="1554744819"/>
                    </a:ext>
                  </a:extLst>
                </a:gridCol>
                <a:gridCol w="860399">
                  <a:extLst>
                    <a:ext uri="{9D8B030D-6E8A-4147-A177-3AD203B41FA5}">
                      <a16:colId xmlns:a16="http://schemas.microsoft.com/office/drawing/2014/main" val="3412679075"/>
                    </a:ext>
                  </a:extLst>
                </a:gridCol>
                <a:gridCol w="860399">
                  <a:extLst>
                    <a:ext uri="{9D8B030D-6E8A-4147-A177-3AD203B41FA5}">
                      <a16:colId xmlns:a16="http://schemas.microsoft.com/office/drawing/2014/main" val="3008299385"/>
                    </a:ext>
                  </a:extLst>
                </a:gridCol>
                <a:gridCol w="836499">
                  <a:extLst>
                    <a:ext uri="{9D8B030D-6E8A-4147-A177-3AD203B41FA5}">
                      <a16:colId xmlns:a16="http://schemas.microsoft.com/office/drawing/2014/main" val="2463863094"/>
                    </a:ext>
                  </a:extLst>
                </a:gridCol>
                <a:gridCol w="119392">
                  <a:extLst>
                    <a:ext uri="{9D8B030D-6E8A-4147-A177-3AD203B41FA5}">
                      <a16:colId xmlns:a16="http://schemas.microsoft.com/office/drawing/2014/main" val="3228382559"/>
                    </a:ext>
                  </a:extLst>
                </a:gridCol>
                <a:gridCol w="860399">
                  <a:extLst>
                    <a:ext uri="{9D8B030D-6E8A-4147-A177-3AD203B41FA5}">
                      <a16:colId xmlns:a16="http://schemas.microsoft.com/office/drawing/2014/main" val="3529080364"/>
                    </a:ext>
                  </a:extLst>
                </a:gridCol>
                <a:gridCol w="645300">
                  <a:extLst>
                    <a:ext uri="{9D8B030D-6E8A-4147-A177-3AD203B41FA5}">
                      <a16:colId xmlns:a16="http://schemas.microsoft.com/office/drawing/2014/main" val="250437033"/>
                    </a:ext>
                  </a:extLst>
                </a:gridCol>
              </a:tblGrid>
              <a:tr h="1049513">
                <a:tc>
                  <a:txBody>
                    <a:bodyPr/>
                    <a:lstStyle/>
                    <a:p>
                      <a:pPr marL="0" marR="0" algn="l">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Cause of Death</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While Pregnant</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a:txBody>
                    <a:bodyPr/>
                    <a:lstStyle/>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0-7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Post-partum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a:txBody>
                    <a:bodyPr/>
                    <a:lstStyle/>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8-42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Post-partum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a:txBody>
                    <a:bodyPr/>
                    <a:lstStyle/>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43-60 Days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Post-partum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gridSpan="2">
                  <a:txBody>
                    <a:bodyPr/>
                    <a:lstStyle/>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61+ Days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Post-</a:t>
                      </a:r>
                    </a:p>
                    <a:p>
                      <a:pPr marL="0" marR="0" algn="ct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partum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tc hMerge="1">
                  <a:txBody>
                    <a:bodyPr/>
                    <a:lstStyle/>
                    <a:p>
                      <a:endParaRPr lang="en-US"/>
                    </a:p>
                  </a:txBody>
                  <a:tcPr/>
                </a:tc>
                <a:tc>
                  <a:txBody>
                    <a:bodyPr/>
                    <a:lstStyle/>
                    <a:p>
                      <a:pPr marL="0" marR="0" algn="l">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l">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l">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l">
                        <a:lnSpc>
                          <a:spcPct val="107000"/>
                        </a:lnSpc>
                        <a:spcBef>
                          <a:spcPts val="0"/>
                        </a:spcBef>
                        <a:spcAft>
                          <a:spcPts val="0"/>
                        </a:spcAft>
                      </a:pPr>
                      <a:endPar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2F5496"/>
                    </a:solidFill>
                  </a:tcPr>
                </a:tc>
                <a:extLst>
                  <a:ext uri="{0D108BD9-81ED-4DB2-BD59-A6C34878D82A}">
                    <a16:rowId xmlns:a16="http://schemas.microsoft.com/office/drawing/2014/main" val="2258601156"/>
                  </a:ext>
                </a:extLst>
              </a:tr>
              <a:tr h="295881">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Amniotic Embolism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9</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10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2059702790"/>
                  </a:ext>
                </a:extLst>
              </a:tr>
              <a:tr h="295881">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Cardiac Event</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9</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27</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55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2953088698"/>
                  </a:ext>
                </a:extLst>
              </a:tr>
              <a:tr h="288402">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Cerebrovascular Event</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8</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9</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9</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27</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3374821972"/>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Drug Overdose</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7</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49</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64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1858377119"/>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Hemorrhage</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20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914191956"/>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Homicide</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42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193803389"/>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Hypertension/Eclampsia</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7</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7</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18</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3270398175"/>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Infection/Sepsis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32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1213109208"/>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Pulmonary Embolism</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13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2466772134"/>
                  </a:ext>
                </a:extLst>
              </a:tr>
              <a:tr h="512306">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Substance Use Sequelae   </a:t>
                      </a:r>
                    </a:p>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(e.g., liver cirrhosis)</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3039044736"/>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Suicide</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0</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1</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28</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33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3529556565"/>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Other</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6</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bg1"/>
                    </a:solidFill>
                  </a:tcPr>
                </a:tc>
                <a:tc gridSpan="2">
                  <a:txBody>
                    <a:bodyPr/>
                    <a:lstStyle/>
                    <a:p>
                      <a:pPr marL="0" marR="0" algn="r">
                        <a:lnSpc>
                          <a:spcPct val="107000"/>
                        </a:lnSpc>
                        <a:spcBef>
                          <a:spcPts val="0"/>
                        </a:spcBef>
                        <a:spcAft>
                          <a:spcPts val="0"/>
                        </a:spcAft>
                      </a:pPr>
                      <a:r>
                        <a:rPr lang="en-US" sz="1200" b="1" dirty="0">
                          <a:effectLst/>
                          <a:latin typeface="Calibri" panose="020F0502020204030204" pitchFamily="34" charset="0"/>
                          <a:ea typeface="Verdana" panose="020B0604030504040204" pitchFamily="34" charset="0"/>
                          <a:cs typeface="Times New Roman" panose="02020603050405020304" pitchFamily="18" charset="0"/>
                        </a:rPr>
                        <a:t>44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B4C6E7"/>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63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2032393371"/>
                  </a:ext>
                </a:extLst>
              </a:tr>
              <a:tr h="256154">
                <a:tc>
                  <a:txBody>
                    <a:bodyPr/>
                    <a:lstStyle/>
                    <a:p>
                      <a:pPr marL="0" marR="0" algn="r">
                        <a:lnSpc>
                          <a:spcPct val="107000"/>
                        </a:lnSpc>
                        <a:spcBef>
                          <a:spcPts val="0"/>
                        </a:spcBef>
                        <a:spcAft>
                          <a:spcPts val="0"/>
                        </a:spcAft>
                      </a:pPr>
                      <a:r>
                        <a:rPr lang="en-US" sz="1200" b="1" i="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16</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64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64</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gridSpan="2">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23</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hMerge="1">
                  <a:txBody>
                    <a:bodyPr/>
                    <a:lstStyle/>
                    <a:p>
                      <a:endParaRPr lang="en-US"/>
                    </a:p>
                  </a:txBody>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215</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Verdana" panose="020B0604030504040204" pitchFamily="34" charset="0"/>
                          <a:cs typeface="Times New Roman" panose="02020603050405020304" pitchFamily="18" charset="0"/>
                        </a:rPr>
                        <a:t>382</a:t>
                      </a:r>
                      <a:endParaRPr lang="en-US" sz="12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2F5496"/>
                    </a:solidFill>
                  </a:tcPr>
                </a:tc>
                <a:extLst>
                  <a:ext uri="{0D108BD9-81ED-4DB2-BD59-A6C34878D82A}">
                    <a16:rowId xmlns:a16="http://schemas.microsoft.com/office/drawing/2014/main" val="3920111148"/>
                  </a:ext>
                </a:extLst>
              </a:tr>
            </a:tbl>
          </a:graphicData>
        </a:graphic>
      </p:graphicFrame>
      <p:sp>
        <p:nvSpPr>
          <p:cNvPr id="2" name="Title 1"/>
          <p:cNvSpPr>
            <a:spLocks noGrp="1"/>
          </p:cNvSpPr>
          <p:nvPr>
            <p:ph type="title"/>
          </p:nvPr>
        </p:nvSpPr>
        <p:spPr>
          <a:xfrm>
            <a:off x="2362200" y="685800"/>
            <a:ext cx="8890875" cy="743000"/>
          </a:xfrm>
        </p:spPr>
        <p:txBody>
          <a:bodyPr/>
          <a:lstStyle/>
          <a:p>
            <a:r>
              <a:rPr lang="en-US" sz="2600" dirty="0"/>
              <a:t>Confirmed Maternal Deaths by Timing and Cause of Death, 2012-2015</a:t>
            </a:r>
          </a:p>
        </p:txBody>
      </p:sp>
      <p:sp>
        <p:nvSpPr>
          <p:cNvPr id="3" name="Oval 2"/>
          <p:cNvSpPr/>
          <p:nvPr/>
        </p:nvSpPr>
        <p:spPr>
          <a:xfrm>
            <a:off x="9601202" y="6124960"/>
            <a:ext cx="464617" cy="298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965447" y="3833852"/>
            <a:ext cx="1474920" cy="2481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965448" y="2971800"/>
            <a:ext cx="1474919" cy="3047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9577935" y="3600016"/>
            <a:ext cx="1145106" cy="272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0259481" y="6134659"/>
            <a:ext cx="436040" cy="279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965447" y="4331038"/>
            <a:ext cx="1474920" cy="2481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23FAF241-A4C7-4445-B23A-055E3967AFEF}" type="slidenum">
              <a:rPr lang="en-US" smtClean="0"/>
              <a:pPr/>
              <a:t>5</a:t>
            </a:fld>
            <a:endParaRPr lang="en-US" dirty="0"/>
          </a:p>
        </p:txBody>
      </p:sp>
    </p:spTree>
    <p:extLst>
      <p:ext uri="{BB962C8B-B14F-4D97-AF65-F5344CB8AC3E}">
        <p14:creationId xmlns:p14="http://schemas.microsoft.com/office/powerpoint/2010/main" val="226597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Role of Opioid Overdoses in Maternal Deaths, 2012-2015</a:t>
            </a:r>
          </a:p>
        </p:txBody>
      </p:sp>
      <p:sp>
        <p:nvSpPr>
          <p:cNvPr id="3" name="Content Placeholder 2"/>
          <p:cNvSpPr>
            <a:spLocks noGrp="1"/>
          </p:cNvSpPr>
          <p:nvPr>
            <p:ph sz="half" idx="1"/>
          </p:nvPr>
        </p:nvSpPr>
        <p:spPr>
          <a:xfrm>
            <a:off x="2462930" y="1828800"/>
            <a:ext cx="8522136" cy="4038600"/>
          </a:xfrm>
        </p:spPr>
        <p:txBody>
          <a:bodyPr>
            <a:normAutofit fontScale="85000" lnSpcReduction="20000"/>
          </a:bodyPr>
          <a:lstStyle/>
          <a:p>
            <a:pPr marL="257190" indent="-257190">
              <a:buClr>
                <a:srgbClr val="FFC600"/>
              </a:buClr>
              <a:buFont typeface="Arial" panose="020B0604020202020204" pitchFamily="34" charset="0"/>
              <a:buChar char="•"/>
            </a:pPr>
            <a:r>
              <a:rPr lang="en-US" sz="2800" dirty="0"/>
              <a:t>Drug overdose leading cause of maternal death,</a:t>
            </a:r>
          </a:p>
          <a:p>
            <a:pPr marL="0" indent="0">
              <a:buClr>
                <a:srgbClr val="FFC600"/>
              </a:buClr>
              <a:buNone/>
            </a:pPr>
            <a:r>
              <a:rPr lang="en-US" sz="2800" dirty="0"/>
              <a:t>  mostly occurring after 60 days postpartum</a:t>
            </a:r>
          </a:p>
          <a:p>
            <a:pPr marL="0" indent="0">
              <a:buClr>
                <a:srgbClr val="FFC600"/>
              </a:buClr>
              <a:buNone/>
            </a:pPr>
            <a:endParaRPr lang="en-US" sz="375" dirty="0"/>
          </a:p>
          <a:p>
            <a:pPr marL="598898" lvl="1" indent="-342900">
              <a:buClr>
                <a:srgbClr val="FFC600"/>
              </a:buClr>
              <a:buFont typeface="Wingdings" panose="05000000000000000000" pitchFamily="2" charset="2"/>
              <a:buChar char="Ø"/>
            </a:pPr>
            <a:r>
              <a:rPr lang="en-US" sz="2400" dirty="0"/>
              <a:t>Combination of drugs involved in 77% </a:t>
            </a:r>
          </a:p>
          <a:p>
            <a:pPr marL="598898" lvl="1" indent="-342900">
              <a:buClr>
                <a:srgbClr val="FFC600"/>
              </a:buClr>
              <a:buFont typeface="Wingdings" panose="05000000000000000000" pitchFamily="2" charset="2"/>
              <a:buChar char="Ø"/>
            </a:pPr>
            <a:r>
              <a:rPr lang="en-US" sz="2400" dirty="0"/>
              <a:t>Opioids detected in 58%</a:t>
            </a:r>
          </a:p>
          <a:p>
            <a:pPr marL="255998" lvl="1" indent="0">
              <a:buClr>
                <a:srgbClr val="FFC600"/>
              </a:buClr>
              <a:buNone/>
            </a:pPr>
            <a:endParaRPr lang="en-US" sz="2400" dirty="0"/>
          </a:p>
          <a:p>
            <a:pPr marL="255998" lvl="1" indent="0">
              <a:buClr>
                <a:srgbClr val="FFC600"/>
              </a:buClr>
              <a:buNone/>
            </a:pPr>
            <a:endParaRPr lang="en-US" sz="500" dirty="0"/>
          </a:p>
          <a:p>
            <a:pPr marL="257189" indent="-257190">
              <a:buClr>
                <a:srgbClr val="FFC600"/>
              </a:buClr>
              <a:buFont typeface="Arial" panose="020B0604020202020204" pitchFamily="34" charset="0"/>
              <a:buChar char="•"/>
            </a:pPr>
            <a:r>
              <a:rPr lang="en-US" sz="2800" dirty="0"/>
              <a:t>Demographic groups at higher risk:</a:t>
            </a:r>
          </a:p>
          <a:p>
            <a:pPr marL="0" indent="0">
              <a:buClr>
                <a:srgbClr val="FFC600"/>
              </a:buClr>
              <a:buNone/>
            </a:pPr>
            <a:endParaRPr lang="en-US" sz="600" dirty="0"/>
          </a:p>
          <a:p>
            <a:pPr marL="598898" lvl="1" indent="-342900">
              <a:buClr>
                <a:srgbClr val="FFC600"/>
              </a:buClr>
              <a:buFont typeface="Wingdings" panose="05000000000000000000" pitchFamily="2" charset="2"/>
              <a:buChar char="Ø"/>
            </a:pPr>
            <a:r>
              <a:rPr lang="en-US" sz="2400" dirty="0"/>
              <a:t>White women</a:t>
            </a:r>
          </a:p>
          <a:p>
            <a:pPr marL="598898" lvl="1" indent="-342900">
              <a:buClr>
                <a:srgbClr val="FFC600"/>
              </a:buClr>
              <a:buFont typeface="Wingdings" panose="05000000000000000000" pitchFamily="2" charset="2"/>
              <a:buChar char="Ø"/>
            </a:pPr>
            <a:r>
              <a:rPr lang="en-US" sz="2400" dirty="0"/>
              <a:t>Ages 40+</a:t>
            </a:r>
          </a:p>
          <a:p>
            <a:pPr marL="598898" lvl="1" indent="-342900">
              <a:buClr>
                <a:srgbClr val="FFC600"/>
              </a:buClr>
              <a:buFont typeface="Wingdings" panose="05000000000000000000" pitchFamily="2" charset="2"/>
              <a:buChar char="Ø"/>
            </a:pPr>
            <a:r>
              <a:rPr lang="en-US" sz="2400" dirty="0"/>
              <a:t>Medicaid at delivery (low socioeconomic status)</a:t>
            </a:r>
          </a:p>
          <a:p>
            <a:pPr marL="598898" lvl="1" indent="-342900">
              <a:buClr>
                <a:srgbClr val="FFC600"/>
              </a:buClr>
              <a:buFont typeface="Wingdings" panose="05000000000000000000" pitchFamily="2" charset="2"/>
              <a:buChar char="Ø"/>
            </a:pPr>
            <a:r>
              <a:rPr lang="en-US" sz="2400" dirty="0"/>
              <a:t>Urban counties </a:t>
            </a:r>
          </a:p>
          <a:p>
            <a:pPr marL="598898" lvl="1" indent="-342900">
              <a:buClr>
                <a:srgbClr val="FFC600"/>
              </a:buClr>
              <a:buFont typeface="Wingdings" panose="05000000000000000000" pitchFamily="2" charset="2"/>
              <a:buChar char="Ø"/>
            </a:pPr>
            <a:r>
              <a:rPr lang="en-US" sz="2400" dirty="0"/>
              <a:t>Region 2/3 (includes </a:t>
            </a:r>
            <a:r>
              <a:rPr lang="en-US" sz="2400" dirty="0" smtClean="0"/>
              <a:t>Dallas-Fort </a:t>
            </a:r>
            <a:r>
              <a:rPr lang="en-US" sz="2400" dirty="0" smtClean="0"/>
              <a:t>Worth</a:t>
            </a:r>
            <a:r>
              <a:rPr lang="en-US" sz="2400" dirty="0"/>
              <a:t>) and </a:t>
            </a:r>
          </a:p>
          <a:p>
            <a:pPr marL="255998" lvl="1" indent="0">
              <a:buClr>
                <a:srgbClr val="FFC600"/>
              </a:buClr>
              <a:buNone/>
            </a:pPr>
            <a:r>
              <a:rPr lang="en-US" sz="2400" dirty="0"/>
              <a:t>    Region 1 (Panhandle)</a:t>
            </a:r>
          </a:p>
        </p:txBody>
      </p:sp>
      <p:sp>
        <p:nvSpPr>
          <p:cNvPr id="5" name="Slide Number Placeholder 4"/>
          <p:cNvSpPr>
            <a:spLocks noGrp="1"/>
          </p:cNvSpPr>
          <p:nvPr>
            <p:ph type="sldNum" sz="quarter" idx="12"/>
          </p:nvPr>
        </p:nvSpPr>
        <p:spPr/>
        <p:txBody>
          <a:bodyPr/>
          <a:lstStyle/>
          <a:p>
            <a:fld id="{23FAF241-A4C7-4445-B23A-055E3967AFEF}" type="slidenum">
              <a:rPr lang="en-US" smtClean="0"/>
              <a:pPr/>
              <a:t>6</a:t>
            </a:fld>
            <a:endParaRPr lang="en-US" dirty="0"/>
          </a:p>
        </p:txBody>
      </p:sp>
    </p:spTree>
    <p:extLst>
      <p:ext uri="{BB962C8B-B14F-4D97-AF65-F5344CB8AC3E}">
        <p14:creationId xmlns:p14="http://schemas.microsoft.com/office/powerpoint/2010/main" val="47956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819400" y="1752600"/>
            <a:ext cx="7761064" cy="4498180"/>
          </a:xfrm>
          <a:prstGeom prst="rect">
            <a:avLst/>
          </a:prstGeom>
        </p:spPr>
      </p:pic>
      <p:sp>
        <p:nvSpPr>
          <p:cNvPr id="2" name="Title 1"/>
          <p:cNvSpPr>
            <a:spLocks noGrp="1"/>
          </p:cNvSpPr>
          <p:nvPr>
            <p:ph type="title"/>
          </p:nvPr>
        </p:nvSpPr>
        <p:spPr>
          <a:xfrm>
            <a:off x="2462930" y="609600"/>
            <a:ext cx="8388457" cy="743000"/>
          </a:xfrm>
        </p:spPr>
        <p:txBody>
          <a:bodyPr/>
          <a:lstStyle/>
          <a:p>
            <a:r>
              <a:rPr lang="en-US" sz="3200" dirty="0"/>
              <a:t>Demographic Risk Factors for Maternal Death, 2012-2015</a:t>
            </a:r>
          </a:p>
        </p:txBody>
      </p:sp>
      <p:sp>
        <p:nvSpPr>
          <p:cNvPr id="9" name="TextBox 8"/>
          <p:cNvSpPr txBox="1"/>
          <p:nvPr/>
        </p:nvSpPr>
        <p:spPr>
          <a:xfrm>
            <a:off x="7348969" y="5343284"/>
            <a:ext cx="2577950" cy="307777"/>
          </a:xfrm>
          <a:prstGeom prst="rect">
            <a:avLst/>
          </a:prstGeom>
          <a:noFill/>
        </p:spPr>
        <p:txBody>
          <a:bodyPr wrap="none" rtlCol="0">
            <a:spAutoFit/>
          </a:bodyPr>
          <a:lstStyle/>
          <a:p>
            <a:r>
              <a:rPr lang="en-US" sz="1400" dirty="0">
                <a:solidFill>
                  <a:schemeClr val="tx2"/>
                </a:solidFill>
              </a:rPr>
              <a:t>Low Socioeconomic Status</a:t>
            </a:r>
          </a:p>
        </p:txBody>
      </p:sp>
      <p:sp>
        <p:nvSpPr>
          <p:cNvPr id="4" name="Slide Number Placeholder 3"/>
          <p:cNvSpPr>
            <a:spLocks noGrp="1"/>
          </p:cNvSpPr>
          <p:nvPr>
            <p:ph type="sldNum" sz="quarter" idx="12"/>
          </p:nvPr>
        </p:nvSpPr>
        <p:spPr/>
        <p:txBody>
          <a:bodyPr/>
          <a:lstStyle/>
          <a:p>
            <a:fld id="{23FAF241-A4C7-4445-B23A-055E3967AFEF}" type="slidenum">
              <a:rPr lang="en-US" smtClean="0"/>
              <a:pPr/>
              <a:t>7</a:t>
            </a:fld>
            <a:endParaRPr lang="en-US" dirty="0"/>
          </a:p>
        </p:txBody>
      </p:sp>
    </p:spTree>
    <p:extLst>
      <p:ext uri="{BB962C8B-B14F-4D97-AF65-F5344CB8AC3E}">
        <p14:creationId xmlns:p14="http://schemas.microsoft.com/office/powerpoint/2010/main" val="1067363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Health Risk Factors for </a:t>
            </a:r>
            <a:br>
              <a:rPr lang="en-US" sz="3200" dirty="0"/>
            </a:br>
            <a:r>
              <a:rPr lang="en-US" sz="3200" dirty="0"/>
              <a:t>Maternal Death, 2012-2015</a:t>
            </a:r>
          </a:p>
        </p:txBody>
      </p:sp>
      <p:pic>
        <p:nvPicPr>
          <p:cNvPr id="6" name="Picture 5"/>
          <p:cNvPicPr>
            <a:picLocks noChangeAspect="1"/>
          </p:cNvPicPr>
          <p:nvPr/>
        </p:nvPicPr>
        <p:blipFill>
          <a:blip r:embed="rId3"/>
          <a:stretch>
            <a:fillRect/>
          </a:stretch>
        </p:blipFill>
        <p:spPr>
          <a:xfrm>
            <a:off x="2814545" y="1811679"/>
            <a:ext cx="7685225" cy="4495131"/>
          </a:xfrm>
          <a:prstGeom prst="rect">
            <a:avLst/>
          </a:prstGeom>
        </p:spPr>
      </p:pic>
      <p:sp>
        <p:nvSpPr>
          <p:cNvPr id="4" name="Slide Number Placeholder 3"/>
          <p:cNvSpPr>
            <a:spLocks noGrp="1"/>
          </p:cNvSpPr>
          <p:nvPr>
            <p:ph type="sldNum" sz="quarter" idx="12"/>
          </p:nvPr>
        </p:nvSpPr>
        <p:spPr/>
        <p:txBody>
          <a:bodyPr/>
          <a:lstStyle/>
          <a:p>
            <a:fld id="{23FAF241-A4C7-4445-B23A-055E3967AFEF}" type="slidenum">
              <a:rPr lang="en-US" smtClean="0"/>
              <a:pPr/>
              <a:t>8</a:t>
            </a:fld>
            <a:endParaRPr lang="en-US" dirty="0"/>
          </a:p>
        </p:txBody>
      </p:sp>
    </p:spTree>
    <p:extLst>
      <p:ext uri="{BB962C8B-B14F-4D97-AF65-F5344CB8AC3E}">
        <p14:creationId xmlns:p14="http://schemas.microsoft.com/office/powerpoint/2010/main" val="5786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t/>
            </a:r>
            <a:br>
              <a:rPr lang="en-US" sz="3200" dirty="0"/>
            </a:br>
            <a:r>
              <a:rPr lang="en-US" sz="3200" dirty="0"/>
              <a:t>Pre-pregnancy Obesity by Race/Ethnicity, 2007-2016</a:t>
            </a:r>
          </a:p>
        </p:txBody>
      </p:sp>
      <p:pic>
        <p:nvPicPr>
          <p:cNvPr id="10" name="Picture 9"/>
          <p:cNvPicPr>
            <a:picLocks noChangeAspect="1"/>
          </p:cNvPicPr>
          <p:nvPr/>
        </p:nvPicPr>
        <p:blipFill rotWithShape="1">
          <a:blip r:embed="rId3"/>
          <a:srcRect t="5168"/>
          <a:stretch/>
        </p:blipFill>
        <p:spPr>
          <a:xfrm>
            <a:off x="3657600" y="1676400"/>
            <a:ext cx="6225300" cy="4724400"/>
          </a:xfrm>
          <a:prstGeom prst="rect">
            <a:avLst/>
          </a:prstGeom>
        </p:spPr>
      </p:pic>
      <p:sp>
        <p:nvSpPr>
          <p:cNvPr id="3" name="Slide Number Placeholder 2"/>
          <p:cNvSpPr>
            <a:spLocks noGrp="1"/>
          </p:cNvSpPr>
          <p:nvPr>
            <p:ph type="sldNum" sz="quarter" idx="12"/>
          </p:nvPr>
        </p:nvSpPr>
        <p:spPr/>
        <p:txBody>
          <a:bodyPr/>
          <a:lstStyle/>
          <a:p>
            <a:fld id="{23FAF241-A4C7-4445-B23A-055E3967AFEF}" type="slidenum">
              <a:rPr lang="en-US" smtClean="0"/>
              <a:pPr/>
              <a:t>9</a:t>
            </a:fld>
            <a:endParaRPr lang="en-US" dirty="0"/>
          </a:p>
        </p:txBody>
      </p:sp>
    </p:spTree>
    <p:extLst>
      <p:ext uri="{BB962C8B-B14F-4D97-AF65-F5344CB8AC3E}">
        <p14:creationId xmlns:p14="http://schemas.microsoft.com/office/powerpoint/2010/main" val="938048103"/>
      </p:ext>
    </p:extLst>
  </p:cSld>
  <p:clrMapOvr>
    <a:masterClrMapping/>
  </p:clrMapOvr>
</p:sld>
</file>

<file path=ppt/theme/theme1.xml><?xml version="1.0" encoding="utf-8"?>
<a:theme xmlns:a="http://schemas.openxmlformats.org/drawingml/2006/main" name="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Custom 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2.xml><?xml version="1.0" encoding="utf-8"?>
<a:theme xmlns:a="http://schemas.openxmlformats.org/drawingml/2006/main" name="Bright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67EDC2A6-1984-4C10-B262-F99E274B697F}"/>
    </a:ext>
  </a:extLst>
</a:theme>
</file>

<file path=ppt/theme/theme3.xml><?xml version="1.0" encoding="utf-8"?>
<a:theme xmlns:a="http://schemas.openxmlformats.org/drawingml/2006/main" name="1_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4.xml><?xml version="1.0" encoding="utf-8"?>
<a:theme xmlns:a="http://schemas.openxmlformats.org/drawingml/2006/main" name="2_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Custom 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5.xml><?xml version="1.0" encoding="utf-8"?>
<a:theme xmlns:a="http://schemas.openxmlformats.org/drawingml/2006/main" name="3_Dark Room">
  <a:themeElements>
    <a:clrScheme name="HHS Bright Room">
      <a:dk1>
        <a:srgbClr val="022167"/>
      </a:dk1>
      <a:lt1>
        <a:srgbClr val="FFFFFF"/>
      </a:lt1>
      <a:dk2>
        <a:srgbClr val="000000"/>
      </a:dk2>
      <a:lt2>
        <a:srgbClr val="D1D3D3"/>
      </a:lt2>
      <a:accent1>
        <a:srgbClr val="FFC600"/>
      </a:accent1>
      <a:accent2>
        <a:srgbClr val="AB2328"/>
      </a:accent2>
      <a:accent3>
        <a:srgbClr val="6CC04A"/>
      </a:accent3>
      <a:accent4>
        <a:srgbClr val="6DABE4"/>
      </a:accent4>
      <a:accent5>
        <a:srgbClr val="B47E00"/>
      </a:accent5>
      <a:accent6>
        <a:srgbClr val="FF8300"/>
      </a:accent6>
      <a:hlink>
        <a:srgbClr val="00B3E3"/>
      </a:hlink>
      <a:folHlink>
        <a:srgbClr val="7D868C"/>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External-Presentation-16x9" id="{2281CF85-0B55-43B4-A180-7A7F6E271A69}" vid="{5DE0D6BC-FC03-48D2-9B94-BDE3C0005539}"/>
    </a:ext>
  </a:extLst>
</a:theme>
</file>

<file path=ppt/theme/theme6.xml><?xml version="1.0" encoding="utf-8"?>
<a:theme xmlns:a="http://schemas.openxmlformats.org/drawingml/2006/main" name="OPQIC">
  <a:themeElements>
    <a:clrScheme name="OPQIC Brand Colors">
      <a:dk1>
        <a:sysClr val="windowText" lastClr="000000"/>
      </a:dk1>
      <a:lt1>
        <a:sysClr val="window" lastClr="FFFFFF"/>
      </a:lt1>
      <a:dk2>
        <a:srgbClr val="302227"/>
      </a:dk2>
      <a:lt2>
        <a:srgbClr val="CFE2F8"/>
      </a:lt2>
      <a:accent1>
        <a:srgbClr val="22757F"/>
      </a:accent1>
      <a:accent2>
        <a:srgbClr val="D18288"/>
      </a:accent2>
      <a:accent3>
        <a:srgbClr val="FFE6C9"/>
      </a:accent3>
      <a:accent4>
        <a:srgbClr val="8064A2"/>
      </a:accent4>
      <a:accent5>
        <a:srgbClr val="4BACC6"/>
      </a:accent5>
      <a:accent6>
        <a:srgbClr val="F79646"/>
      </a:accent6>
      <a:hlink>
        <a:srgbClr val="0000FF"/>
      </a:hlink>
      <a:folHlink>
        <a:srgbClr val="800080"/>
      </a:folHlink>
    </a:clrScheme>
    <a:fontScheme name="OPQIC">
      <a:majorFont>
        <a:latin typeface="Century Gothic"/>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PQIC">
  <a:themeElements>
    <a:clrScheme name="OPQIC Brand Colors">
      <a:dk1>
        <a:sysClr val="windowText" lastClr="000000"/>
      </a:dk1>
      <a:lt1>
        <a:sysClr val="window" lastClr="FFFFFF"/>
      </a:lt1>
      <a:dk2>
        <a:srgbClr val="302227"/>
      </a:dk2>
      <a:lt2>
        <a:srgbClr val="CFE2F8"/>
      </a:lt2>
      <a:accent1>
        <a:srgbClr val="22757F"/>
      </a:accent1>
      <a:accent2>
        <a:srgbClr val="D18288"/>
      </a:accent2>
      <a:accent3>
        <a:srgbClr val="FFE6C9"/>
      </a:accent3>
      <a:accent4>
        <a:srgbClr val="8064A2"/>
      </a:accent4>
      <a:accent5>
        <a:srgbClr val="4BACC6"/>
      </a:accent5>
      <a:accent6>
        <a:srgbClr val="F79646"/>
      </a:accent6>
      <a:hlink>
        <a:srgbClr val="0000FF"/>
      </a:hlink>
      <a:folHlink>
        <a:srgbClr val="800080"/>
      </a:folHlink>
    </a:clrScheme>
    <a:fontScheme name="OPQIC">
      <a:majorFont>
        <a:latin typeface="Century Gothic"/>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F0F5524A1B4439EE2326FA4410A86" ma:contentTypeVersion="0" ma:contentTypeDescription="Create a new document." ma:contentTypeScope="" ma:versionID="3786a35e54436442f860858eeed246e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F692CB-017E-4AE9-9E91-76BF21E7A3B1}"/>
</file>

<file path=customXml/itemProps2.xml><?xml version="1.0" encoding="utf-8"?>
<ds:datastoreItem xmlns:ds="http://schemas.openxmlformats.org/officeDocument/2006/customXml" ds:itemID="{BA833161-F692-4FFD-AE1A-353534826B25}"/>
</file>

<file path=customXml/itemProps3.xml><?xml version="1.0" encoding="utf-8"?>
<ds:datastoreItem xmlns:ds="http://schemas.openxmlformats.org/officeDocument/2006/customXml" ds:itemID="{59580CF1-63C3-4C16-A5C3-3591B262BA4E}"/>
</file>

<file path=docProps/app.xml><?xml version="1.0" encoding="utf-8"?>
<Properties xmlns="http://schemas.openxmlformats.org/officeDocument/2006/extended-properties" xmlns:vt="http://schemas.openxmlformats.org/officeDocument/2006/docPropsVTypes">
  <TotalTime>23801</TotalTime>
  <Words>1231</Words>
  <Application>Microsoft Office PowerPoint</Application>
  <PresentationFormat>Widescreen</PresentationFormat>
  <Paragraphs>326</Paragraphs>
  <Slides>35</Slides>
  <Notes>35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35</vt:i4>
      </vt:variant>
    </vt:vector>
  </HeadingPairs>
  <TitlesOfParts>
    <vt:vector size="51" baseType="lpstr">
      <vt:lpstr>Arial</vt:lpstr>
      <vt:lpstr>Calibri</vt:lpstr>
      <vt:lpstr>Century Gothic</vt:lpstr>
      <vt:lpstr>Helvetica</vt:lpstr>
      <vt:lpstr>Rockwell</vt:lpstr>
      <vt:lpstr>Times New Roman</vt:lpstr>
      <vt:lpstr>TradeGothic Light</vt:lpstr>
      <vt:lpstr>Verdana</vt:lpstr>
      <vt:lpstr>Wingdings</vt:lpstr>
      <vt:lpstr>Dark Room</vt:lpstr>
      <vt:lpstr>Bright Room</vt:lpstr>
      <vt:lpstr>1_Dark Room</vt:lpstr>
      <vt:lpstr>2_Dark Room</vt:lpstr>
      <vt:lpstr>3_Dark Room</vt:lpstr>
      <vt:lpstr>OPQIC</vt:lpstr>
      <vt:lpstr>1_OPQIC</vt:lpstr>
      <vt:lpstr>Overview of  Maternal Health Issues</vt:lpstr>
      <vt:lpstr>Objectives</vt:lpstr>
      <vt:lpstr>Let us have a moment of silence for the families in Texas forever impacted by the loss of a mother</vt:lpstr>
      <vt:lpstr>Statewide Data Trends</vt:lpstr>
      <vt:lpstr>Confirmed Maternal Deaths by Timing and Cause of Death, 2012-2015</vt:lpstr>
      <vt:lpstr>Role of Opioid Overdoses in Maternal Deaths, 2012-2015</vt:lpstr>
      <vt:lpstr>Demographic Risk Factors for Maternal Death, 2012-2015</vt:lpstr>
      <vt:lpstr>Health Risk Factors for  Maternal Death, 2012-2015</vt:lpstr>
      <vt:lpstr> Pre-pregnancy Obesity by Race/Ethnicity, 2007-2016</vt:lpstr>
      <vt:lpstr>Maternal Diabetes and Hypertension by Race/Ethnicity, 2007-2016</vt:lpstr>
      <vt:lpstr>Smoking during Pregnancy by Race/Ethnicity, 2007-2016</vt:lpstr>
      <vt:lpstr>Timely Prenatal Care by Race/Ethnicity, 2007-2016</vt:lpstr>
      <vt:lpstr>Depression during Pregnancy-related Hospitalization by Race/Ethnicity, 2014</vt:lpstr>
      <vt:lpstr>Percent of Postpartum Depression Reported by Recent Texas Mothers by Race/Ethnicity, 2012-2015</vt:lpstr>
      <vt:lpstr>Severe Maternal Morbidity</vt:lpstr>
      <vt:lpstr>Severe Maternal Morbidity,  Overall and Top Causes, 2014</vt:lpstr>
      <vt:lpstr>Obstetric Hemorrhage Rates by Race/Ethnicity, 2005-2014</vt:lpstr>
      <vt:lpstr>Obstetric Hemorrhage Rates by County of Residence, 2010-2014</vt:lpstr>
      <vt:lpstr>Percent of Hospitalizations due to Obstetric Hypertension by Race/Ethnicity, 2005-2014</vt:lpstr>
      <vt:lpstr>Percent of Hospitalizations due to Obstetric Hypertension by County of Residence, 2010-2014</vt:lpstr>
      <vt:lpstr>Maternal Mortality and Morbidity  are Preventable</vt:lpstr>
      <vt:lpstr>AIM Maternal Safety Bundles</vt:lpstr>
      <vt:lpstr>Severe Morbidity Reduction - Hemorrhage</vt:lpstr>
      <vt:lpstr>Severe Morbidity Reduction</vt:lpstr>
      <vt:lpstr>Public Health Initiatives</vt:lpstr>
      <vt:lpstr>Increase Death Certificate Accuracy</vt:lpstr>
      <vt:lpstr>Healthy Texas Mothers and Babies</vt:lpstr>
      <vt:lpstr>Individual and Public Awareness and Knowledge</vt:lpstr>
      <vt:lpstr>Perinatal Quality Improvement Network</vt:lpstr>
      <vt:lpstr>Risk Appropriate Care</vt:lpstr>
      <vt:lpstr>House Bill 15  83rd Legislature, Regular Session </vt:lpstr>
      <vt:lpstr>Implement AIM Maternal Safety Bundles</vt:lpstr>
      <vt:lpstr>Senate Bill 17  85th Legislature, 1st Special Session  </vt:lpstr>
      <vt:lpstr>Inter-Agency Policy Workgroup</vt:lpstr>
      <vt:lpstr>Thank you</vt:lpstr>
    </vt:vector>
  </TitlesOfParts>
  <Company>Texas Department of State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Maternal Mortality in Texas: A Public Health Commitment</dc:title>
  <dc:creator>karen.ruggiero@dshs.state.tx.us</dc:creator>
  <cp:lastModifiedBy>nopassword</cp:lastModifiedBy>
  <cp:revision>2231</cp:revision>
  <cp:lastPrinted>2018-02-26T19:40:10Z</cp:lastPrinted>
  <dcterms:created xsi:type="dcterms:W3CDTF">2015-10-20T21:45:07Z</dcterms:created>
  <dcterms:modified xsi:type="dcterms:W3CDTF">2018-03-24T14:30:33Z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0x010100C8AF0F5524A1B4439EE2326FA4410A86</vt:lpwstr>
  </property>
</Properties>
</file>