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90" r:id="rId5"/>
    <p:sldMasterId id="2147483692" r:id="rId6"/>
    <p:sldMasterId id="2147483670" r:id="rId7"/>
    <p:sldMasterId id="2147483681" r:id="rId8"/>
    <p:sldMasterId id="2147483699" r:id="rId9"/>
    <p:sldMasterId id="2147483943" r:id="rId10"/>
  </p:sldMasterIdLst>
  <p:notesMasterIdLst>
    <p:notesMasterId r:id="rId22"/>
  </p:notesMasterIdLst>
  <p:handoutMasterIdLst>
    <p:handoutMasterId r:id="rId23"/>
  </p:handoutMasterIdLst>
  <p:sldIdLst>
    <p:sldId id="482" r:id="rId11"/>
    <p:sldId id="479" r:id="rId12"/>
    <p:sldId id="487" r:id="rId13"/>
    <p:sldId id="488" r:id="rId14"/>
    <p:sldId id="489" r:id="rId15"/>
    <p:sldId id="490" r:id="rId16"/>
    <p:sldId id="491" r:id="rId17"/>
    <p:sldId id="492" r:id="rId18"/>
    <p:sldId id="493" r:id="rId19"/>
    <p:sldId id="316" r:id="rId20"/>
    <p:sldId id="4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03B36D-3FA5-2081-4129-F194773B6835}" name="Sylvia Salazar" initials="SS" userId="S::sylvia.salazar@texmed.org::00693d1b-b9cd-43d8-a3c2-9db038861d1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eryl Krhovjak" initials="CK" lastIdx="4" clrIdx="0">
    <p:extLst>
      <p:ext uri="{19B8F6BF-5375-455C-9EA6-DF929625EA0E}">
        <p15:presenceInfo xmlns:p15="http://schemas.microsoft.com/office/powerpoint/2012/main" userId="Cheryl Krhovjak" providerId="None"/>
      </p:ext>
    </p:extLst>
  </p:cmAuthor>
  <p:cmAuthor id="2" name="Ellen Terry" initials="ET" lastIdx="35" clrIdx="1">
    <p:extLst>
      <p:ext uri="{19B8F6BF-5375-455C-9EA6-DF929625EA0E}">
        <p15:presenceInfo xmlns:p15="http://schemas.microsoft.com/office/powerpoint/2012/main" userId="S-1-5-21-1908608066-196882817-1542849698-2710" providerId="AD"/>
      </p:ext>
    </p:extLst>
  </p:cmAuthor>
  <p:cmAuthor id="3" name="Lena Banks" initials="LB" lastIdx="1" clrIdx="2">
    <p:extLst>
      <p:ext uri="{19B8F6BF-5375-455C-9EA6-DF929625EA0E}">
        <p15:presenceInfo xmlns:p15="http://schemas.microsoft.com/office/powerpoint/2012/main" userId="S::lena.banks@texmed.org::e71bede6-f9ff-4270-9e36-076e025c35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BA"/>
    <a:srgbClr val="CC0000"/>
    <a:srgbClr val="A50034"/>
    <a:srgbClr val="231F20"/>
    <a:srgbClr val="002F6C"/>
    <a:srgbClr val="757F8B"/>
    <a:srgbClr val="A9AFB3"/>
    <a:srgbClr val="F1AB00"/>
    <a:srgbClr val="FFFFFF"/>
    <a:srgbClr val="0255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56EFAE-2F4A-4D7A-8ECE-A4183FEEFB0A}" v="113" dt="2025-01-31T17:05:11.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8717" autoAdjust="0"/>
  </p:normalViewPr>
  <p:slideViewPr>
    <p:cSldViewPr snapToGrid="0">
      <p:cViewPr varScale="1">
        <p:scale>
          <a:sx n="37" d="100"/>
          <a:sy n="37" d="100"/>
        </p:scale>
        <p:origin x="1764"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Kollar" userId="5aa58a4b-5768-4c8b-84ab-e2d87dee763a" providerId="ADAL" clId="{FF56EFAE-2F4A-4D7A-8ECE-A4183FEEFB0A}"/>
    <pc:docChg chg="undo custSel addSld delSld modSld sldOrd">
      <pc:chgData name="Karen Kollar" userId="5aa58a4b-5768-4c8b-84ab-e2d87dee763a" providerId="ADAL" clId="{FF56EFAE-2F4A-4D7A-8ECE-A4183FEEFB0A}" dt="2025-01-31T17:09:15.714" v="2459" actId="20577"/>
      <pc:docMkLst>
        <pc:docMk/>
      </pc:docMkLst>
      <pc:sldChg chg="del">
        <pc:chgData name="Karen Kollar" userId="5aa58a4b-5768-4c8b-84ab-e2d87dee763a" providerId="ADAL" clId="{FF56EFAE-2F4A-4D7A-8ECE-A4183FEEFB0A}" dt="2025-01-31T01:15:23.491" v="781" actId="47"/>
        <pc:sldMkLst>
          <pc:docMk/>
          <pc:sldMk cId="2496682157" sldId="260"/>
        </pc:sldMkLst>
      </pc:sldChg>
      <pc:sldChg chg="del">
        <pc:chgData name="Karen Kollar" userId="5aa58a4b-5768-4c8b-84ab-e2d87dee763a" providerId="ADAL" clId="{FF56EFAE-2F4A-4D7A-8ECE-A4183FEEFB0A}" dt="2025-01-31T01:15:23.491" v="781" actId="47"/>
        <pc:sldMkLst>
          <pc:docMk/>
          <pc:sldMk cId="2492255673" sldId="261"/>
        </pc:sldMkLst>
      </pc:sldChg>
      <pc:sldChg chg="del">
        <pc:chgData name="Karen Kollar" userId="5aa58a4b-5768-4c8b-84ab-e2d87dee763a" providerId="ADAL" clId="{FF56EFAE-2F4A-4D7A-8ECE-A4183FEEFB0A}" dt="2025-01-31T01:15:23.491" v="781" actId="47"/>
        <pc:sldMkLst>
          <pc:docMk/>
          <pc:sldMk cId="2799463914" sldId="263"/>
        </pc:sldMkLst>
      </pc:sldChg>
      <pc:sldChg chg="del">
        <pc:chgData name="Karen Kollar" userId="5aa58a4b-5768-4c8b-84ab-e2d87dee763a" providerId="ADAL" clId="{FF56EFAE-2F4A-4D7A-8ECE-A4183FEEFB0A}" dt="2025-01-31T01:15:23.491" v="781" actId="47"/>
        <pc:sldMkLst>
          <pc:docMk/>
          <pc:sldMk cId="1210799382" sldId="266"/>
        </pc:sldMkLst>
      </pc:sldChg>
      <pc:sldChg chg="addSp delSp modSp mod modNotesTx">
        <pc:chgData name="Karen Kollar" userId="5aa58a4b-5768-4c8b-84ab-e2d87dee763a" providerId="ADAL" clId="{FF56EFAE-2F4A-4D7A-8ECE-A4183FEEFB0A}" dt="2025-01-31T15:38:23.749" v="2158" actId="14100"/>
        <pc:sldMkLst>
          <pc:docMk/>
          <pc:sldMk cId="4177886872" sldId="316"/>
        </pc:sldMkLst>
        <pc:spChg chg="mod">
          <ac:chgData name="Karen Kollar" userId="5aa58a4b-5768-4c8b-84ab-e2d87dee763a" providerId="ADAL" clId="{FF56EFAE-2F4A-4D7A-8ECE-A4183FEEFB0A}" dt="2025-01-31T15:37:00.009" v="2140" actId="255"/>
          <ac:spMkLst>
            <pc:docMk/>
            <pc:sldMk cId="4177886872" sldId="316"/>
            <ac:spMk id="2" creationId="{00000000-0000-0000-0000-000000000000}"/>
          </ac:spMkLst>
        </pc:spChg>
        <pc:spChg chg="del">
          <ac:chgData name="Karen Kollar" userId="5aa58a4b-5768-4c8b-84ab-e2d87dee763a" providerId="ADAL" clId="{FF56EFAE-2F4A-4D7A-8ECE-A4183FEEFB0A}" dt="2025-01-31T15:35:28.341" v="2112" actId="478"/>
          <ac:spMkLst>
            <pc:docMk/>
            <pc:sldMk cId="4177886872" sldId="316"/>
            <ac:spMk id="3" creationId="{00000000-0000-0000-0000-000000000000}"/>
          </ac:spMkLst>
        </pc:spChg>
        <pc:spChg chg="del mod">
          <ac:chgData name="Karen Kollar" userId="5aa58a4b-5768-4c8b-84ab-e2d87dee763a" providerId="ADAL" clId="{FF56EFAE-2F4A-4D7A-8ECE-A4183FEEFB0A}" dt="2025-01-31T15:35:53.150" v="2118" actId="21"/>
          <ac:spMkLst>
            <pc:docMk/>
            <pc:sldMk cId="4177886872" sldId="316"/>
            <ac:spMk id="6" creationId="{EFC4C048-2F95-49E3-8545-B9C17E973935}"/>
          </ac:spMkLst>
        </pc:spChg>
        <pc:spChg chg="del mod">
          <ac:chgData name="Karen Kollar" userId="5aa58a4b-5768-4c8b-84ab-e2d87dee763a" providerId="ADAL" clId="{FF56EFAE-2F4A-4D7A-8ECE-A4183FEEFB0A}" dt="2025-01-31T15:35:45.394" v="2116" actId="478"/>
          <ac:spMkLst>
            <pc:docMk/>
            <pc:sldMk cId="4177886872" sldId="316"/>
            <ac:spMk id="8" creationId="{4CAD2244-F7B7-120B-EAE7-3AAEFBA7A8D4}"/>
          </ac:spMkLst>
        </pc:spChg>
        <pc:spChg chg="add del mod">
          <ac:chgData name="Karen Kollar" userId="5aa58a4b-5768-4c8b-84ab-e2d87dee763a" providerId="ADAL" clId="{FF56EFAE-2F4A-4D7A-8ECE-A4183FEEFB0A}" dt="2025-01-31T15:35:38.089" v="2114" actId="478"/>
          <ac:spMkLst>
            <pc:docMk/>
            <pc:sldMk cId="4177886872" sldId="316"/>
            <ac:spMk id="9" creationId="{B0E2EE20-7416-930E-9F4C-E7B6BB9FF424}"/>
          </ac:spMkLst>
        </pc:spChg>
        <pc:picChg chg="del">
          <ac:chgData name="Karen Kollar" userId="5aa58a4b-5768-4c8b-84ab-e2d87dee763a" providerId="ADAL" clId="{FF56EFAE-2F4A-4D7A-8ECE-A4183FEEFB0A}" dt="2025-01-31T15:35:57.716" v="2120" actId="478"/>
          <ac:picMkLst>
            <pc:docMk/>
            <pc:sldMk cId="4177886872" sldId="316"/>
            <ac:picMk id="4" creationId="{45D107EA-A36A-6ABD-DDD2-5EA80C1E0105}"/>
          </ac:picMkLst>
        </pc:picChg>
        <pc:picChg chg="del">
          <ac:chgData name="Karen Kollar" userId="5aa58a4b-5768-4c8b-84ab-e2d87dee763a" providerId="ADAL" clId="{FF56EFAE-2F4A-4D7A-8ECE-A4183FEEFB0A}" dt="2025-01-31T01:16:57.042" v="784" actId="478"/>
          <ac:picMkLst>
            <pc:docMk/>
            <pc:sldMk cId="4177886872" sldId="316"/>
            <ac:picMk id="7" creationId="{9796820E-4249-838F-2795-7D95C56113F3}"/>
          </ac:picMkLst>
        </pc:picChg>
        <pc:picChg chg="add del">
          <ac:chgData name="Karen Kollar" userId="5aa58a4b-5768-4c8b-84ab-e2d87dee763a" providerId="ADAL" clId="{FF56EFAE-2F4A-4D7A-8ECE-A4183FEEFB0A}" dt="2025-01-31T15:38:22.269" v="2156" actId="478"/>
          <ac:picMkLst>
            <pc:docMk/>
            <pc:sldMk cId="4177886872" sldId="316"/>
            <ac:picMk id="10" creationId="{EA661347-4ACC-4D67-9627-153566C27508}"/>
          </ac:picMkLst>
        </pc:picChg>
        <pc:picChg chg="add mod">
          <ac:chgData name="Karen Kollar" userId="5aa58a4b-5768-4c8b-84ab-e2d87dee763a" providerId="ADAL" clId="{FF56EFAE-2F4A-4D7A-8ECE-A4183FEEFB0A}" dt="2025-01-31T15:38:23.749" v="2158" actId="14100"/>
          <ac:picMkLst>
            <pc:docMk/>
            <pc:sldMk cId="4177886872" sldId="316"/>
            <ac:picMk id="11" creationId="{98AB0A87-5CCD-8F0F-AF98-EEBC18C36695}"/>
          </ac:picMkLst>
        </pc:picChg>
        <pc:picChg chg="mod">
          <ac:chgData name="Karen Kollar" userId="5aa58a4b-5768-4c8b-84ab-e2d87dee763a" providerId="ADAL" clId="{FF56EFAE-2F4A-4D7A-8ECE-A4183FEEFB0A}" dt="2025-01-31T15:36:38.256" v="2136" actId="1076"/>
          <ac:picMkLst>
            <pc:docMk/>
            <pc:sldMk cId="4177886872" sldId="316"/>
            <ac:picMk id="13" creationId="{337932DA-B7BB-4D49-864B-0423CC7277EC}"/>
          </ac:picMkLst>
        </pc:picChg>
        <pc:picChg chg="add del mod">
          <ac:chgData name="Karen Kollar" userId="5aa58a4b-5768-4c8b-84ab-e2d87dee763a" providerId="ADAL" clId="{FF56EFAE-2F4A-4D7A-8ECE-A4183FEEFB0A}" dt="2025-01-31T15:35:30.922" v="2113" actId="478"/>
          <ac:picMkLst>
            <pc:docMk/>
            <pc:sldMk cId="4177886872" sldId="316"/>
            <ac:picMk id="1026" creationId="{E26C9F78-8CE7-ABCF-33A0-5F09BED93511}"/>
          </ac:picMkLst>
        </pc:picChg>
        <pc:picChg chg="del">
          <ac:chgData name="Karen Kollar" userId="5aa58a4b-5768-4c8b-84ab-e2d87dee763a" providerId="ADAL" clId="{FF56EFAE-2F4A-4D7A-8ECE-A4183FEEFB0A}" dt="2025-01-31T15:35:59.953" v="2121" actId="478"/>
          <ac:picMkLst>
            <pc:docMk/>
            <pc:sldMk cId="4177886872" sldId="316"/>
            <ac:picMk id="2052" creationId="{AFF6C9AA-7F29-41C8-B06D-967E1FEF670E}"/>
          </ac:picMkLst>
        </pc:picChg>
        <pc:picChg chg="del">
          <ac:chgData name="Karen Kollar" userId="5aa58a4b-5768-4c8b-84ab-e2d87dee763a" providerId="ADAL" clId="{FF56EFAE-2F4A-4D7A-8ECE-A4183FEEFB0A}" dt="2025-01-31T15:35:55.404" v="2119" actId="478"/>
          <ac:picMkLst>
            <pc:docMk/>
            <pc:sldMk cId="4177886872" sldId="316"/>
            <ac:picMk id="2054" creationId="{77EB2D2F-9114-40E2-B073-A152D1C1C2AE}"/>
          </ac:picMkLst>
        </pc:picChg>
      </pc:sldChg>
      <pc:sldChg chg="del">
        <pc:chgData name="Karen Kollar" userId="5aa58a4b-5768-4c8b-84ab-e2d87dee763a" providerId="ADAL" clId="{FF56EFAE-2F4A-4D7A-8ECE-A4183FEEFB0A}" dt="2025-01-31T01:15:23.491" v="781" actId="47"/>
        <pc:sldMkLst>
          <pc:docMk/>
          <pc:sldMk cId="2695884477" sldId="359"/>
        </pc:sldMkLst>
      </pc:sldChg>
      <pc:sldChg chg="modSp mod modNotesTx">
        <pc:chgData name="Karen Kollar" userId="5aa58a4b-5768-4c8b-84ab-e2d87dee763a" providerId="ADAL" clId="{FF56EFAE-2F4A-4D7A-8ECE-A4183FEEFB0A}" dt="2025-01-30T19:46:18.551" v="457" actId="1036"/>
        <pc:sldMkLst>
          <pc:docMk/>
          <pc:sldMk cId="2641170590" sldId="479"/>
        </pc:sldMkLst>
        <pc:spChg chg="mod">
          <ac:chgData name="Karen Kollar" userId="5aa58a4b-5768-4c8b-84ab-e2d87dee763a" providerId="ADAL" clId="{FF56EFAE-2F4A-4D7A-8ECE-A4183FEEFB0A}" dt="2025-01-30T19:10:29.765" v="172" actId="255"/>
          <ac:spMkLst>
            <pc:docMk/>
            <pc:sldMk cId="2641170590" sldId="479"/>
            <ac:spMk id="7" creationId="{FE28CBFE-F3BF-4C1D-AA15-5FE434845C73}"/>
          </ac:spMkLst>
        </pc:spChg>
        <pc:spChg chg="mod">
          <ac:chgData name="Karen Kollar" userId="5aa58a4b-5768-4c8b-84ab-e2d87dee763a" providerId="ADAL" clId="{FF56EFAE-2F4A-4D7A-8ECE-A4183FEEFB0A}" dt="2025-01-30T19:46:18.551" v="457" actId="1036"/>
          <ac:spMkLst>
            <pc:docMk/>
            <pc:sldMk cId="2641170590" sldId="479"/>
            <ac:spMk id="8" creationId="{D1FA5C8A-1B32-4940-9FF9-6432A8E526C7}"/>
          </ac:spMkLst>
        </pc:spChg>
      </pc:sldChg>
      <pc:sldChg chg="del">
        <pc:chgData name="Karen Kollar" userId="5aa58a4b-5768-4c8b-84ab-e2d87dee763a" providerId="ADAL" clId="{FF56EFAE-2F4A-4D7A-8ECE-A4183FEEFB0A}" dt="2025-01-31T01:15:23.491" v="781" actId="47"/>
        <pc:sldMkLst>
          <pc:docMk/>
          <pc:sldMk cId="2560203204" sldId="480"/>
        </pc:sldMkLst>
      </pc:sldChg>
      <pc:sldChg chg="del">
        <pc:chgData name="Karen Kollar" userId="5aa58a4b-5768-4c8b-84ab-e2d87dee763a" providerId="ADAL" clId="{FF56EFAE-2F4A-4D7A-8ECE-A4183FEEFB0A}" dt="2025-01-31T01:15:23.491" v="781" actId="47"/>
        <pc:sldMkLst>
          <pc:docMk/>
          <pc:sldMk cId="711510054" sldId="481"/>
        </pc:sldMkLst>
      </pc:sldChg>
      <pc:sldChg chg="addSp delSp modSp mod modNotesTx">
        <pc:chgData name="Karen Kollar" userId="5aa58a4b-5768-4c8b-84ab-e2d87dee763a" providerId="ADAL" clId="{FF56EFAE-2F4A-4D7A-8ECE-A4183FEEFB0A}" dt="2025-01-31T15:38:54.945" v="2170" actId="1036"/>
        <pc:sldMkLst>
          <pc:docMk/>
          <pc:sldMk cId="3846484906" sldId="482"/>
        </pc:sldMkLst>
        <pc:spChg chg="mod">
          <ac:chgData name="Karen Kollar" userId="5aa58a4b-5768-4c8b-84ab-e2d87dee763a" providerId="ADAL" clId="{FF56EFAE-2F4A-4D7A-8ECE-A4183FEEFB0A}" dt="2025-01-31T15:38:54.945" v="2170" actId="1036"/>
          <ac:spMkLst>
            <pc:docMk/>
            <pc:sldMk cId="3846484906" sldId="482"/>
            <ac:spMk id="5" creationId="{00000000-0000-0000-0000-000000000000}"/>
          </ac:spMkLst>
        </pc:spChg>
        <pc:picChg chg="add mod ord">
          <ac:chgData name="Karen Kollar" userId="5aa58a4b-5768-4c8b-84ab-e2d87dee763a" providerId="ADAL" clId="{FF56EFAE-2F4A-4D7A-8ECE-A4183FEEFB0A}" dt="2025-01-30T17:37:35.138" v="41" actId="167"/>
          <ac:picMkLst>
            <pc:docMk/>
            <pc:sldMk cId="3846484906" sldId="482"/>
            <ac:picMk id="3" creationId="{155D0144-EC16-2979-25DB-5DCD8F8DCFCE}"/>
          </ac:picMkLst>
        </pc:picChg>
        <pc:picChg chg="del">
          <ac:chgData name="Karen Kollar" userId="5aa58a4b-5768-4c8b-84ab-e2d87dee763a" providerId="ADAL" clId="{FF56EFAE-2F4A-4D7A-8ECE-A4183FEEFB0A}" dt="2025-01-30T17:34:21.101" v="0" actId="478"/>
          <ac:picMkLst>
            <pc:docMk/>
            <pc:sldMk cId="3846484906" sldId="482"/>
            <ac:picMk id="4" creationId="{0F325D5F-5C73-3FCF-10E9-7822601D2814}"/>
          </ac:picMkLst>
        </pc:picChg>
        <pc:picChg chg="mod">
          <ac:chgData name="Karen Kollar" userId="5aa58a4b-5768-4c8b-84ab-e2d87dee763a" providerId="ADAL" clId="{FF56EFAE-2F4A-4D7A-8ECE-A4183FEEFB0A}" dt="2025-01-30T17:34:41.337" v="2" actId="14100"/>
          <ac:picMkLst>
            <pc:docMk/>
            <pc:sldMk cId="3846484906" sldId="482"/>
            <ac:picMk id="8" creationId="{85D9F713-1E25-4BC1-A6B0-7E2BDF20642B}"/>
          </ac:picMkLst>
        </pc:picChg>
        <pc:picChg chg="mod">
          <ac:chgData name="Karen Kollar" userId="5aa58a4b-5768-4c8b-84ab-e2d87dee763a" providerId="ADAL" clId="{FF56EFAE-2F4A-4D7A-8ECE-A4183FEEFB0A}" dt="2025-01-31T15:38:34.346" v="2159" actId="1076"/>
          <ac:picMkLst>
            <pc:docMk/>
            <pc:sldMk cId="3846484906" sldId="482"/>
            <ac:picMk id="15" creationId="{2344D14C-18B6-E867-EEBD-1D4142946076}"/>
          </ac:picMkLst>
        </pc:picChg>
      </pc:sldChg>
      <pc:sldChg chg="del">
        <pc:chgData name="Karen Kollar" userId="5aa58a4b-5768-4c8b-84ab-e2d87dee763a" providerId="ADAL" clId="{FF56EFAE-2F4A-4D7A-8ECE-A4183FEEFB0A}" dt="2025-01-31T01:15:23.491" v="781" actId="47"/>
        <pc:sldMkLst>
          <pc:docMk/>
          <pc:sldMk cId="1228118382" sldId="485"/>
        </pc:sldMkLst>
      </pc:sldChg>
      <pc:sldChg chg="del">
        <pc:chgData name="Karen Kollar" userId="5aa58a4b-5768-4c8b-84ab-e2d87dee763a" providerId="ADAL" clId="{FF56EFAE-2F4A-4D7A-8ECE-A4183FEEFB0A}" dt="2025-01-31T01:15:23.491" v="781" actId="47"/>
        <pc:sldMkLst>
          <pc:docMk/>
          <pc:sldMk cId="1336259562" sldId="486"/>
        </pc:sldMkLst>
      </pc:sldChg>
      <pc:sldChg chg="modSp add mod modNotesTx">
        <pc:chgData name="Karen Kollar" userId="5aa58a4b-5768-4c8b-84ab-e2d87dee763a" providerId="ADAL" clId="{FF56EFAE-2F4A-4D7A-8ECE-A4183FEEFB0A}" dt="2025-01-31T17:07:11.429" v="2406" actId="20577"/>
        <pc:sldMkLst>
          <pc:docMk/>
          <pc:sldMk cId="12386842" sldId="487"/>
        </pc:sldMkLst>
        <pc:spChg chg="mod">
          <ac:chgData name="Karen Kollar" userId="5aa58a4b-5768-4c8b-84ab-e2d87dee763a" providerId="ADAL" clId="{FF56EFAE-2F4A-4D7A-8ECE-A4183FEEFB0A}" dt="2025-01-30T19:16:58.477" v="217" actId="20577"/>
          <ac:spMkLst>
            <pc:docMk/>
            <pc:sldMk cId="12386842" sldId="487"/>
            <ac:spMk id="7" creationId="{76811B88-E674-4E5C-7586-BD8ACAC835B9}"/>
          </ac:spMkLst>
        </pc:spChg>
        <pc:spChg chg="mod">
          <ac:chgData name="Karen Kollar" userId="5aa58a4b-5768-4c8b-84ab-e2d87dee763a" providerId="ADAL" clId="{FF56EFAE-2F4A-4D7A-8ECE-A4183FEEFB0A}" dt="2025-01-30T19:45:57.650" v="449" actId="1036"/>
          <ac:spMkLst>
            <pc:docMk/>
            <pc:sldMk cId="12386842" sldId="487"/>
            <ac:spMk id="8" creationId="{307D4EC9-1939-224D-26AF-299A233E2AE8}"/>
          </ac:spMkLst>
        </pc:spChg>
      </pc:sldChg>
      <pc:sldChg chg="addSp delSp modSp add mod modNotesTx">
        <pc:chgData name="Karen Kollar" userId="5aa58a4b-5768-4c8b-84ab-e2d87dee763a" providerId="ADAL" clId="{FF56EFAE-2F4A-4D7A-8ECE-A4183FEEFB0A}" dt="2025-01-31T17:08:56.007" v="2454" actId="20577"/>
        <pc:sldMkLst>
          <pc:docMk/>
          <pc:sldMk cId="4110211162" sldId="488"/>
        </pc:sldMkLst>
        <pc:spChg chg="mod">
          <ac:chgData name="Karen Kollar" userId="5aa58a4b-5768-4c8b-84ab-e2d87dee763a" providerId="ADAL" clId="{FF56EFAE-2F4A-4D7A-8ECE-A4183FEEFB0A}" dt="2025-01-30T19:21:49.950" v="310" actId="255"/>
          <ac:spMkLst>
            <pc:docMk/>
            <pc:sldMk cId="4110211162" sldId="488"/>
            <ac:spMk id="7" creationId="{0D72F187-5955-F66C-DD51-F3613DB10388}"/>
          </ac:spMkLst>
        </pc:spChg>
        <pc:spChg chg="mod">
          <ac:chgData name="Karen Kollar" userId="5aa58a4b-5768-4c8b-84ab-e2d87dee763a" providerId="ADAL" clId="{FF56EFAE-2F4A-4D7A-8ECE-A4183FEEFB0A}" dt="2025-01-31T15:13:26.543" v="1314" actId="20577"/>
          <ac:spMkLst>
            <pc:docMk/>
            <pc:sldMk cId="4110211162" sldId="488"/>
            <ac:spMk id="8" creationId="{65146ABA-DEDC-9E5D-FDD4-5C6A8526D3FF}"/>
          </ac:spMkLst>
        </pc:spChg>
        <pc:picChg chg="add del">
          <ac:chgData name="Karen Kollar" userId="5aa58a4b-5768-4c8b-84ab-e2d87dee763a" providerId="ADAL" clId="{FF56EFAE-2F4A-4D7A-8ECE-A4183FEEFB0A}" dt="2025-01-30T19:28:13.710" v="312" actId="22"/>
          <ac:picMkLst>
            <pc:docMk/>
            <pc:sldMk cId="4110211162" sldId="488"/>
            <ac:picMk id="3" creationId="{CE4C71A4-3929-FC6E-5366-F161828687C9}"/>
          </ac:picMkLst>
        </pc:picChg>
      </pc:sldChg>
      <pc:sldChg chg="modSp add mod modNotesTx">
        <pc:chgData name="Karen Kollar" userId="5aa58a4b-5768-4c8b-84ab-e2d87dee763a" providerId="ADAL" clId="{FF56EFAE-2F4A-4D7A-8ECE-A4183FEEFB0A}" dt="2025-01-31T17:09:15.714" v="2459" actId="20577"/>
        <pc:sldMkLst>
          <pc:docMk/>
          <pc:sldMk cId="1953854700" sldId="489"/>
        </pc:sldMkLst>
        <pc:spChg chg="mod">
          <ac:chgData name="Karen Kollar" userId="5aa58a4b-5768-4c8b-84ab-e2d87dee763a" providerId="ADAL" clId="{FF56EFAE-2F4A-4D7A-8ECE-A4183FEEFB0A}" dt="2025-01-30T19:51:24.692" v="726" actId="20577"/>
          <ac:spMkLst>
            <pc:docMk/>
            <pc:sldMk cId="1953854700" sldId="489"/>
            <ac:spMk id="7" creationId="{A687D71F-6551-F979-6F64-0AECE7D5A97E}"/>
          </ac:spMkLst>
        </pc:spChg>
        <pc:spChg chg="mod">
          <ac:chgData name="Karen Kollar" userId="5aa58a4b-5768-4c8b-84ab-e2d87dee763a" providerId="ADAL" clId="{FF56EFAE-2F4A-4D7A-8ECE-A4183FEEFB0A}" dt="2025-01-31T15:21:42.641" v="1437" actId="948"/>
          <ac:spMkLst>
            <pc:docMk/>
            <pc:sldMk cId="1953854700" sldId="489"/>
            <ac:spMk id="8" creationId="{62194DCF-C2AF-E586-A1D1-256305FD3F79}"/>
          </ac:spMkLst>
        </pc:spChg>
      </pc:sldChg>
      <pc:sldChg chg="modSp add mod modNotesTx">
        <pc:chgData name="Karen Kollar" userId="5aa58a4b-5768-4c8b-84ab-e2d87dee763a" providerId="ADAL" clId="{FF56EFAE-2F4A-4D7A-8ECE-A4183FEEFB0A}" dt="2025-01-31T15:21:26.657" v="1436" actId="948"/>
        <pc:sldMkLst>
          <pc:docMk/>
          <pc:sldMk cId="2321115355" sldId="490"/>
        </pc:sldMkLst>
        <pc:spChg chg="mod">
          <ac:chgData name="Karen Kollar" userId="5aa58a4b-5768-4c8b-84ab-e2d87dee763a" providerId="ADAL" clId="{FF56EFAE-2F4A-4D7A-8ECE-A4183FEEFB0A}" dt="2025-01-31T15:04:27.274" v="802" actId="20577"/>
          <ac:spMkLst>
            <pc:docMk/>
            <pc:sldMk cId="2321115355" sldId="490"/>
            <ac:spMk id="7" creationId="{2F2B2545-BE0B-2511-349E-83FAA538ADC3}"/>
          </ac:spMkLst>
        </pc:spChg>
        <pc:spChg chg="mod">
          <ac:chgData name="Karen Kollar" userId="5aa58a4b-5768-4c8b-84ab-e2d87dee763a" providerId="ADAL" clId="{FF56EFAE-2F4A-4D7A-8ECE-A4183FEEFB0A}" dt="2025-01-31T15:21:26.657" v="1436" actId="948"/>
          <ac:spMkLst>
            <pc:docMk/>
            <pc:sldMk cId="2321115355" sldId="490"/>
            <ac:spMk id="8" creationId="{DD280E3C-31AF-4DC5-2FA3-4DC0F115534C}"/>
          </ac:spMkLst>
        </pc:spChg>
      </pc:sldChg>
      <pc:sldChg chg="modSp add mod modNotesTx">
        <pc:chgData name="Karen Kollar" userId="5aa58a4b-5768-4c8b-84ab-e2d87dee763a" providerId="ADAL" clId="{FF56EFAE-2F4A-4D7A-8ECE-A4183FEEFB0A}" dt="2025-01-31T15:22:41.847" v="1439" actId="948"/>
        <pc:sldMkLst>
          <pc:docMk/>
          <pc:sldMk cId="440909161" sldId="491"/>
        </pc:sldMkLst>
        <pc:spChg chg="mod">
          <ac:chgData name="Karen Kollar" userId="5aa58a4b-5768-4c8b-84ab-e2d87dee763a" providerId="ADAL" clId="{FF56EFAE-2F4A-4D7A-8ECE-A4183FEEFB0A}" dt="2025-01-31T15:06:14.690" v="956" actId="20577"/>
          <ac:spMkLst>
            <pc:docMk/>
            <pc:sldMk cId="440909161" sldId="491"/>
            <ac:spMk id="7" creationId="{853A2EC8-A0E9-DDE3-3912-8275F7083296}"/>
          </ac:spMkLst>
        </pc:spChg>
        <pc:spChg chg="mod">
          <ac:chgData name="Karen Kollar" userId="5aa58a4b-5768-4c8b-84ab-e2d87dee763a" providerId="ADAL" clId="{FF56EFAE-2F4A-4D7A-8ECE-A4183FEEFB0A}" dt="2025-01-31T15:22:41.847" v="1439" actId="948"/>
          <ac:spMkLst>
            <pc:docMk/>
            <pc:sldMk cId="440909161" sldId="491"/>
            <ac:spMk id="8" creationId="{A721CECD-B8DE-3563-3FB6-F156CF04AC7B}"/>
          </ac:spMkLst>
        </pc:spChg>
      </pc:sldChg>
      <pc:sldChg chg="modSp add mod modNotesTx">
        <pc:chgData name="Karen Kollar" userId="5aa58a4b-5768-4c8b-84ab-e2d87dee763a" providerId="ADAL" clId="{FF56EFAE-2F4A-4D7A-8ECE-A4183FEEFB0A}" dt="2025-01-31T15:28:45.694" v="1924" actId="20577"/>
        <pc:sldMkLst>
          <pc:docMk/>
          <pc:sldMk cId="3595126007" sldId="492"/>
        </pc:sldMkLst>
        <pc:spChg chg="mod">
          <ac:chgData name="Karen Kollar" userId="5aa58a4b-5768-4c8b-84ab-e2d87dee763a" providerId="ADAL" clId="{FF56EFAE-2F4A-4D7A-8ECE-A4183FEEFB0A}" dt="2025-01-31T15:23:26.728" v="1440" actId="948"/>
          <ac:spMkLst>
            <pc:docMk/>
            <pc:sldMk cId="3595126007" sldId="492"/>
            <ac:spMk id="8" creationId="{2EBE1986-430A-7C91-7CE8-6C25927BF57F}"/>
          </ac:spMkLst>
        </pc:spChg>
      </pc:sldChg>
      <pc:sldChg chg="modSp add mod ord modNotesTx">
        <pc:chgData name="Karen Kollar" userId="5aa58a4b-5768-4c8b-84ab-e2d87dee763a" providerId="ADAL" clId="{FF56EFAE-2F4A-4D7A-8ECE-A4183FEEFB0A}" dt="2025-01-31T15:32:32.602" v="2107" actId="20577"/>
        <pc:sldMkLst>
          <pc:docMk/>
          <pc:sldMk cId="1309713030" sldId="493"/>
        </pc:sldMkLst>
        <pc:spChg chg="mod">
          <ac:chgData name="Karen Kollar" userId="5aa58a4b-5768-4c8b-84ab-e2d87dee763a" providerId="ADAL" clId="{FF56EFAE-2F4A-4D7A-8ECE-A4183FEEFB0A}" dt="2025-01-31T15:32:01.483" v="2073" actId="20577"/>
          <ac:spMkLst>
            <pc:docMk/>
            <pc:sldMk cId="1309713030" sldId="493"/>
            <ac:spMk id="8" creationId="{16618C93-32AC-C212-8EB0-F995C5EC2F3A}"/>
          </ac:spMkLst>
        </pc:spChg>
      </pc:sldChg>
      <pc:sldChg chg="new del">
        <pc:chgData name="Karen Kollar" userId="5aa58a4b-5768-4c8b-84ab-e2d87dee763a" providerId="ADAL" clId="{FF56EFAE-2F4A-4D7A-8ECE-A4183FEEFB0A}" dt="2025-01-31T15:32:53.180" v="2109" actId="680"/>
        <pc:sldMkLst>
          <pc:docMk/>
          <pc:sldMk cId="2672493430" sldId="494"/>
        </pc:sldMkLst>
      </pc:sldChg>
      <pc:sldChg chg="addSp delSp modSp add mod modNotesTx">
        <pc:chgData name="Karen Kollar" userId="5aa58a4b-5768-4c8b-84ab-e2d87dee763a" providerId="ADAL" clId="{FF56EFAE-2F4A-4D7A-8ECE-A4183FEEFB0A}" dt="2025-01-31T15:38:14.278" v="2154" actId="1076"/>
        <pc:sldMkLst>
          <pc:docMk/>
          <pc:sldMk cId="3013521968" sldId="494"/>
        </pc:sldMkLst>
        <pc:picChg chg="add mod">
          <ac:chgData name="Karen Kollar" userId="5aa58a4b-5768-4c8b-84ab-e2d87dee763a" providerId="ADAL" clId="{FF56EFAE-2F4A-4D7A-8ECE-A4183FEEFB0A}" dt="2025-01-31T15:38:14.278" v="2154" actId="1076"/>
          <ac:picMkLst>
            <pc:docMk/>
            <pc:sldMk cId="3013521968" sldId="494"/>
            <ac:picMk id="5" creationId="{AD070C11-50AE-8EA1-182E-D95E969E55D0}"/>
          </ac:picMkLst>
        </pc:picChg>
        <pc:picChg chg="add del">
          <ac:chgData name="Karen Kollar" userId="5aa58a4b-5768-4c8b-84ab-e2d87dee763a" providerId="ADAL" clId="{FF56EFAE-2F4A-4D7A-8ECE-A4183FEEFB0A}" dt="2025-01-31T15:38:13.613" v="2153" actId="478"/>
          <ac:picMkLst>
            <pc:docMk/>
            <pc:sldMk cId="3013521968" sldId="494"/>
            <ac:picMk id="10" creationId="{3AAC0490-D974-020A-05BE-11F78FA4635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Back To the Future of Medicare</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2017</a:t>
            </a: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0945308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8D867-10AC-8649-94DE-734E80551A27}" type="datetimeFigureOut">
              <a:rPr lang="en-US" smtClean="0"/>
              <a:t>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D5B1A-C463-954E-A152-3FB3B87F3442}" type="slidenum">
              <a:rPr lang="en-US" smtClean="0"/>
              <a:t>‹#›</a:t>
            </a:fld>
            <a:endParaRPr lang="en-US"/>
          </a:p>
        </p:txBody>
      </p:sp>
    </p:spTree>
    <p:extLst>
      <p:ext uri="{BB962C8B-B14F-4D97-AF65-F5344CB8AC3E}">
        <p14:creationId xmlns:p14="http://schemas.microsoft.com/office/powerpoint/2010/main" val="358501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800" dirty="0"/>
              <a:t>My name is Karen Kollar and I am your TMA MSS staff along with Laura Lang.</a:t>
            </a:r>
          </a:p>
          <a:p>
            <a:pPr eaLnBrk="1" hangingPunct="1"/>
            <a:endParaRPr lang="en-US" altLang="en-US" sz="1800" dirty="0"/>
          </a:p>
          <a:p>
            <a:pPr eaLnBrk="1" hangingPunct="1"/>
            <a:r>
              <a:rPr lang="en-US" altLang="en-US" sz="1800" dirty="0"/>
              <a:t>Today I will quickly touch on the funds provided to chapters to help offset chapter expenses, NOT cover expenses.</a:t>
            </a:r>
          </a:p>
          <a:p>
            <a:pPr eaLnBrk="1" hangingPunct="1"/>
            <a:endParaRPr lang="en-US" altLang="en-US" sz="1800" dirty="0"/>
          </a:p>
          <a:p>
            <a:pPr eaLnBrk="1" hangingPunct="1"/>
            <a:r>
              <a:rPr lang="en-US" altLang="en-US" sz="1800" dirty="0"/>
              <a:t>I like to cover funding basics with all chapter leaders because it directly effects you whether or not you are the treasurer.</a:t>
            </a:r>
          </a:p>
          <a:p>
            <a:pPr eaLnBrk="1" hangingPunct="1"/>
            <a:endParaRPr lang="en-US" altLang="en-US" sz="1800" dirty="0"/>
          </a:p>
          <a:p>
            <a:pPr eaLnBrk="1" hangingPunct="1"/>
            <a:r>
              <a:rPr lang="en-US" altLang="en-US" sz="1800" dirty="0"/>
              <a:t>I will delve into the details of how to tap into this funding with your treasurers during breakout session. </a:t>
            </a:r>
          </a:p>
          <a:p>
            <a:endParaRPr lang="en-US" dirty="0"/>
          </a:p>
        </p:txBody>
      </p:sp>
      <p:sp>
        <p:nvSpPr>
          <p:cNvPr id="4" name="Slide Number Placeholder 3"/>
          <p:cNvSpPr>
            <a:spLocks noGrp="1"/>
          </p:cNvSpPr>
          <p:nvPr>
            <p:ph type="sldNum" sz="quarter" idx="5"/>
          </p:nvPr>
        </p:nvSpPr>
        <p:spPr/>
        <p:txBody>
          <a:bodyPr/>
          <a:lstStyle/>
          <a:p>
            <a:fld id="{A9AD5B1A-C463-954E-A152-3FB3B87F3442}" type="slidenum">
              <a:rPr lang="en-US" smtClean="0"/>
              <a:t>1</a:t>
            </a:fld>
            <a:endParaRPr lang="en-US"/>
          </a:p>
        </p:txBody>
      </p:sp>
    </p:spTree>
    <p:extLst>
      <p:ext uri="{BB962C8B-B14F-4D97-AF65-F5344CB8AC3E}">
        <p14:creationId xmlns:p14="http://schemas.microsoft.com/office/powerpoint/2010/main" val="1300692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D5B1A-C463-954E-A152-3FB3B87F3442}" type="slidenum">
              <a:rPr lang="en-US" smtClean="0"/>
              <a:t>10</a:t>
            </a:fld>
            <a:endParaRPr lang="en-US"/>
          </a:p>
        </p:txBody>
      </p:sp>
    </p:spTree>
    <p:extLst>
      <p:ext uri="{BB962C8B-B14F-4D97-AF65-F5344CB8AC3E}">
        <p14:creationId xmlns:p14="http://schemas.microsoft.com/office/powerpoint/2010/main" val="3813413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9E239-0262-830C-482B-138CCA349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24DCD-D5BD-8C68-90E1-CEFD78CF6B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3C671-0F75-4A60-EC07-BE8B516D6C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A23966-EF83-F3B6-16FB-2E3F653E5254}"/>
              </a:ext>
            </a:extLst>
          </p:cNvPr>
          <p:cNvSpPr>
            <a:spLocks noGrp="1"/>
          </p:cNvSpPr>
          <p:nvPr>
            <p:ph type="sldNum" sz="quarter" idx="5"/>
          </p:nvPr>
        </p:nvSpPr>
        <p:spPr/>
        <p:txBody>
          <a:bodyPr/>
          <a:lstStyle/>
          <a:p>
            <a:fld id="{A9AD5B1A-C463-954E-A152-3FB3B87F3442}" type="slidenum">
              <a:rPr lang="en-US" smtClean="0"/>
              <a:t>11</a:t>
            </a:fld>
            <a:endParaRPr lang="en-US"/>
          </a:p>
        </p:txBody>
      </p:sp>
    </p:spTree>
    <p:extLst>
      <p:ext uri="{BB962C8B-B14F-4D97-AF65-F5344CB8AC3E}">
        <p14:creationId xmlns:p14="http://schemas.microsoft.com/office/powerpoint/2010/main" val="169328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dirty="0"/>
              <a:t>Other ideas:</a:t>
            </a:r>
          </a:p>
          <a:p>
            <a:pPr marL="171450" indent="-171450">
              <a:buFont typeface="Arial" panose="020B0604020202020204" pitchFamily="34" charset="0"/>
              <a:buChar char="•"/>
              <a:defRPr/>
            </a:pPr>
            <a:r>
              <a:rPr lang="en-US" sz="1800" dirty="0"/>
              <a:t>Recruitment/orientation events</a:t>
            </a:r>
          </a:p>
          <a:p>
            <a:pPr marL="171450" indent="-171450">
              <a:buFont typeface="Arial" panose="020B0604020202020204" pitchFamily="34" charset="0"/>
              <a:buChar char="•"/>
              <a:defRPr/>
            </a:pPr>
            <a:r>
              <a:rPr lang="en-US" sz="1800" dirty="0"/>
              <a:t>Business meeting expenses</a:t>
            </a:r>
          </a:p>
          <a:p>
            <a:pPr marL="171450" indent="-171450">
              <a:buFont typeface="Arial" panose="020B0604020202020204" pitchFamily="34" charset="0"/>
              <a:buChar char="•"/>
              <a:defRPr/>
            </a:pPr>
            <a:r>
              <a:rPr lang="en-US" sz="1800" dirty="0"/>
              <a:t>Expenses related to fundraising events</a:t>
            </a:r>
          </a:p>
          <a:p>
            <a:pPr>
              <a:defRPr/>
            </a:pPr>
            <a:endParaRPr lang="en-US" sz="1800" dirty="0"/>
          </a:p>
          <a:p>
            <a:pPr>
              <a:defRPr/>
            </a:pPr>
            <a:r>
              <a:rPr lang="en-US" sz="1800" dirty="0"/>
              <a:t>Discretionary funds: chapters must submit a request to tap into these funds. An email to staff is all that is needed. </a:t>
            </a:r>
          </a:p>
          <a:p>
            <a:pPr marL="171450" indent="-171450">
              <a:buFont typeface="Arial" panose="020B0604020202020204" pitchFamily="34" charset="0"/>
              <a:buChar char="•"/>
              <a:defRPr/>
            </a:pPr>
            <a:r>
              <a:rPr lang="en-US" sz="1800" dirty="0"/>
              <a:t>Funds must be used at satellite campuses and cannot be transferred. </a:t>
            </a:r>
          </a:p>
          <a:p>
            <a:pPr>
              <a:defRPr/>
            </a:pPr>
            <a:endParaRPr lang="en-US" sz="1800" dirty="0"/>
          </a:p>
          <a:p>
            <a:pPr>
              <a:defRPr/>
            </a:pPr>
            <a:r>
              <a:rPr lang="en-US" sz="1800" dirty="0"/>
              <a:t>USE IT OR LOSE IT</a:t>
            </a:r>
            <a:endParaRPr lang="en-US" dirty="0"/>
          </a:p>
        </p:txBody>
      </p:sp>
      <p:sp>
        <p:nvSpPr>
          <p:cNvPr id="4" name="Slide Number Placeholder 3"/>
          <p:cNvSpPr>
            <a:spLocks noGrp="1"/>
          </p:cNvSpPr>
          <p:nvPr>
            <p:ph type="sldNum" sz="quarter" idx="5"/>
          </p:nvPr>
        </p:nvSpPr>
        <p:spPr/>
        <p:txBody>
          <a:bodyPr/>
          <a:lstStyle/>
          <a:p>
            <a:fld id="{A9AD5B1A-C463-954E-A152-3FB3B87F3442}" type="slidenum">
              <a:rPr lang="en-US" smtClean="0"/>
              <a:t>2</a:t>
            </a:fld>
            <a:endParaRPr lang="en-US"/>
          </a:p>
        </p:txBody>
      </p:sp>
    </p:spTree>
    <p:extLst>
      <p:ext uri="{BB962C8B-B14F-4D97-AF65-F5344CB8AC3E}">
        <p14:creationId xmlns:p14="http://schemas.microsoft.com/office/powerpoint/2010/main" val="1320058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541BC-CBA7-D8CF-9DAC-DFC414557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41D71E-2EE8-C4C8-85D6-167F7DBF1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73C429-BF71-6D0B-5C5D-14CC60363147}"/>
              </a:ext>
            </a:extLst>
          </p:cNvPr>
          <p:cNvSpPr>
            <a:spLocks noGrp="1"/>
          </p:cNvSpPr>
          <p:nvPr>
            <p:ph type="body" idx="1"/>
          </p:nvPr>
        </p:nvSpPr>
        <p:spPr/>
        <p:txBody>
          <a:bodyPr/>
          <a:lstStyle/>
          <a:p>
            <a:pPr>
              <a:defRPr/>
            </a:pPr>
            <a:r>
              <a:rPr lang="en-US" sz="1800" dirty="0"/>
              <a:t>Fairly explanatory</a:t>
            </a:r>
          </a:p>
          <a:p>
            <a:pPr>
              <a:defRPr/>
            </a:pPr>
            <a:endParaRPr lang="en-US" sz="1800" dirty="0"/>
          </a:p>
          <a:p>
            <a:pPr>
              <a:defRPr/>
            </a:pPr>
            <a:r>
              <a:rPr lang="en-US" sz="1800" dirty="0"/>
              <a:t>Purposes is to OFFSET – NOT COVER – travel expenses. </a:t>
            </a:r>
          </a:p>
          <a:p>
            <a:pPr marL="171450" indent="-171450">
              <a:buFont typeface="Arial" panose="020B0604020202020204" pitchFamily="34" charset="0"/>
              <a:buChar char="•"/>
              <a:defRPr/>
            </a:pPr>
            <a:r>
              <a:rPr lang="en-US" altLang="en-US" sz="1800" dirty="0"/>
              <a:t>Does not cover meals, tips, parking, </a:t>
            </a:r>
            <a:r>
              <a:rPr lang="en-US" altLang="en-US" sz="1800" dirty="0" err="1"/>
              <a:t>ect</a:t>
            </a:r>
            <a:r>
              <a:rPr lang="en-US" altLang="en-US" sz="1800" dirty="0"/>
              <a:t>. If you are unsure about an expense, email your section coordinator.</a:t>
            </a:r>
          </a:p>
          <a:p>
            <a:pPr marL="171450" indent="-171450">
              <a:buFont typeface="Arial" panose="020B0604020202020204" pitchFamily="34" charset="0"/>
              <a:buChar char="•"/>
              <a:defRPr/>
            </a:pPr>
            <a:r>
              <a:rPr lang="en-US" sz="1800" dirty="0"/>
              <a:t>My advice; work together as a chapter to coordinate the best use of these funds.</a:t>
            </a:r>
          </a:p>
          <a:p>
            <a:pPr>
              <a:defRPr/>
            </a:pPr>
            <a:endParaRPr lang="en-US" sz="1800" dirty="0"/>
          </a:p>
          <a:p>
            <a:pPr>
              <a:defRPr/>
            </a:pPr>
            <a:r>
              <a:rPr lang="en-US" sz="1800" dirty="0"/>
              <a:t>Discretionary funds: </a:t>
            </a:r>
          </a:p>
          <a:p>
            <a:pPr marL="173736" indent="-173736">
              <a:buFont typeface="Arial" panose="020B0604020202020204" pitchFamily="34" charset="0"/>
              <a:buChar char="•"/>
              <a:defRPr/>
            </a:pPr>
            <a:r>
              <a:rPr lang="en-US" sz="1800" dirty="0"/>
              <a:t>Chapters must utilize all the funds in their travel account ($800) prior to requesting reimbursement from these funds. </a:t>
            </a:r>
          </a:p>
          <a:p>
            <a:pPr marL="173736" indent="-173736">
              <a:buFont typeface="Arial" panose="020B0604020202020204" pitchFamily="34" charset="0"/>
              <a:buChar char="•"/>
              <a:defRPr/>
            </a:pPr>
            <a:r>
              <a:rPr lang="en-US" sz="1800" dirty="0"/>
              <a:t>To tap into these funds, you must submit a request prior to your travel. An email to staff is all that is needed. </a:t>
            </a:r>
          </a:p>
          <a:p>
            <a:pPr>
              <a:defRPr/>
            </a:pPr>
            <a:endParaRPr lang="en-US" sz="1800" dirty="0"/>
          </a:p>
          <a:p>
            <a:pPr>
              <a:defRPr/>
            </a:pPr>
            <a:r>
              <a:rPr lang="en-US" sz="1800" dirty="0"/>
              <a:t>Again USE IT OR LOSE IT!</a:t>
            </a:r>
          </a:p>
        </p:txBody>
      </p:sp>
      <p:sp>
        <p:nvSpPr>
          <p:cNvPr id="4" name="Slide Number Placeholder 3">
            <a:extLst>
              <a:ext uri="{FF2B5EF4-FFF2-40B4-BE49-F238E27FC236}">
                <a16:creationId xmlns:a16="http://schemas.microsoft.com/office/drawing/2014/main" id="{DA6B1EAB-4ABA-1604-F7FA-8F67C7C16DB5}"/>
              </a:ext>
            </a:extLst>
          </p:cNvPr>
          <p:cNvSpPr>
            <a:spLocks noGrp="1"/>
          </p:cNvSpPr>
          <p:nvPr>
            <p:ph type="sldNum" sz="quarter" idx="5"/>
          </p:nvPr>
        </p:nvSpPr>
        <p:spPr/>
        <p:txBody>
          <a:bodyPr/>
          <a:lstStyle/>
          <a:p>
            <a:fld id="{A9AD5B1A-C463-954E-A152-3FB3B87F3442}" type="slidenum">
              <a:rPr lang="en-US" smtClean="0"/>
              <a:t>3</a:t>
            </a:fld>
            <a:endParaRPr lang="en-US"/>
          </a:p>
        </p:txBody>
      </p:sp>
    </p:spTree>
    <p:extLst>
      <p:ext uri="{BB962C8B-B14F-4D97-AF65-F5344CB8AC3E}">
        <p14:creationId xmlns:p14="http://schemas.microsoft.com/office/powerpoint/2010/main" val="338434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A9A59-AB90-2750-746B-35492F19BF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EE2C1-8CF5-5620-9C5B-DC076DB472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8F74C5-074B-78C2-97C4-6B2C90CFC873}"/>
              </a:ext>
            </a:extLst>
          </p:cNvPr>
          <p:cNvSpPr>
            <a:spLocks noGrp="1"/>
          </p:cNvSpPr>
          <p:nvPr>
            <p:ph type="body" idx="1"/>
          </p:nvPr>
        </p:nvSpPr>
        <p:spPr/>
        <p:txBody>
          <a:bodyPr/>
          <a:lstStyle/>
          <a:p>
            <a:pPr>
              <a:defRPr/>
            </a:pPr>
            <a:r>
              <a:rPr lang="en-US" dirty="0"/>
              <a:t>AMA Outreach Funds</a:t>
            </a:r>
          </a:p>
          <a:p>
            <a:pPr marL="171450" indent="-171450">
              <a:buFont typeface="Arial" panose="020B0604020202020204" pitchFamily="34" charset="0"/>
              <a:buChar char="•"/>
              <a:defRPr/>
            </a:pPr>
            <a:r>
              <a:rPr lang="en-US" dirty="0"/>
              <a:t>Promote AMA membership recruitment</a:t>
            </a:r>
          </a:p>
          <a:p>
            <a:pPr marL="171450" indent="-171450">
              <a:buFont typeface="Arial" panose="020B0604020202020204" pitchFamily="34" charset="0"/>
              <a:buChar char="•"/>
              <a:defRPr/>
            </a:pPr>
            <a:r>
              <a:rPr lang="en-US" dirty="0"/>
              <a:t>Can be used for travel to AMA meetings and for chapter events</a:t>
            </a:r>
          </a:p>
          <a:p>
            <a:pPr marL="628650" lvl="1" indent="-171450">
              <a:buFont typeface="Arial" panose="020B0604020202020204" pitchFamily="34" charset="0"/>
              <a:buChar char="•"/>
              <a:defRPr/>
            </a:pPr>
            <a:r>
              <a:rPr lang="en-US" dirty="0"/>
              <a:t>Parameters are the same as TMA travel and chapter programing funds</a:t>
            </a:r>
          </a:p>
          <a:p>
            <a:pPr>
              <a:defRPr/>
            </a:pPr>
            <a:r>
              <a:rPr lang="en-US" dirty="0"/>
              <a:t>Funds awarded for AMA recruitment roll over!</a:t>
            </a:r>
          </a:p>
          <a:p>
            <a:pPr>
              <a:defRPr/>
            </a:pPr>
            <a:endParaRPr lang="en-US" dirty="0"/>
          </a:p>
          <a:p>
            <a:pPr>
              <a:defRPr/>
            </a:pPr>
            <a:r>
              <a:rPr lang="en-US" dirty="0"/>
              <a:t>Another fund for AMA travel is for your chapter AMA delegates and alternate delegates</a:t>
            </a:r>
          </a:p>
          <a:p>
            <a:pPr marL="171450" indent="-171450">
              <a:buFont typeface="Arial" panose="020B0604020202020204" pitchFamily="34" charset="0"/>
              <a:buChar char="•"/>
              <a:defRPr/>
            </a:pPr>
            <a:r>
              <a:rPr lang="en-US" dirty="0"/>
              <a:t>As it says $250 per delegate and alt per year. This includes delegates at satellite campuses.</a:t>
            </a:r>
          </a:p>
          <a:p>
            <a:pPr marL="628650" lvl="1" indent="-171450">
              <a:buFont typeface="Courier New" panose="02070309020205020404" pitchFamily="49" charset="0"/>
              <a:buChar char="o"/>
              <a:defRPr/>
            </a:pPr>
            <a:r>
              <a:rPr lang="en-US" dirty="0"/>
              <a:t>NOTE:  </a:t>
            </a:r>
            <a:r>
              <a:rPr lang="en-US" dirty="0">
                <a:solidFill>
                  <a:srgbClr val="000000"/>
                </a:solidFill>
                <a:effectLst/>
              </a:rPr>
              <a:t>funds allocated to your satellite campus delegates cannot be transferred to other campuses. </a:t>
            </a:r>
          </a:p>
          <a:p>
            <a:pPr marL="628650" lvl="1" indent="-171450">
              <a:buFont typeface="Courier New" panose="02070309020205020404" pitchFamily="49" charset="0"/>
              <a:buChar char="o"/>
              <a:defRPr/>
            </a:pPr>
            <a:r>
              <a:rPr lang="en-US" dirty="0">
                <a:solidFill>
                  <a:srgbClr val="000000"/>
                </a:solidFill>
              </a:rPr>
              <a:t>Dels/Alts must sign in at meetings to receive funds. </a:t>
            </a:r>
          </a:p>
          <a:p>
            <a:pPr marL="1085850" lvl="2" indent="-171450">
              <a:buFont typeface="Courier New" panose="02070309020205020404" pitchFamily="49" charset="0"/>
              <a:buChar char="o"/>
              <a:defRPr/>
            </a:pPr>
            <a:r>
              <a:rPr lang="en-US" dirty="0">
                <a:solidFill>
                  <a:srgbClr val="000000"/>
                </a:solidFill>
                <a:effectLst/>
              </a:rPr>
              <a:t>Your AMA </a:t>
            </a:r>
            <a:r>
              <a:rPr lang="en-US" dirty="0">
                <a:solidFill>
                  <a:srgbClr val="000000"/>
                </a:solidFill>
              </a:rPr>
              <a:t>delegate cochairs will have sign in sheets.</a:t>
            </a:r>
            <a:endParaRPr lang="en-US" dirty="0">
              <a:solidFill>
                <a:srgbClr val="000000"/>
              </a:solidFill>
              <a:effectLst/>
            </a:endParaRPr>
          </a:p>
          <a:p>
            <a:pPr marL="628650" lvl="1" indent="-171450">
              <a:buFont typeface="Courier New" panose="02070309020205020404" pitchFamily="49" charset="0"/>
              <a:buChar char="o"/>
              <a:defRPr/>
            </a:pPr>
            <a:r>
              <a:rPr lang="en-US" dirty="0"/>
              <a:t>Many chapters send only a del which means you have $500 per year for one person instead of $250 for two.</a:t>
            </a:r>
          </a:p>
          <a:p>
            <a:pPr>
              <a:defRPr/>
            </a:pPr>
            <a:r>
              <a:rPr lang="en-US" dirty="0"/>
              <a:t>AMA Delegate/Alt. Del travel funds are use it or lose it.</a:t>
            </a:r>
          </a:p>
        </p:txBody>
      </p:sp>
      <p:sp>
        <p:nvSpPr>
          <p:cNvPr id="4" name="Slide Number Placeholder 3">
            <a:extLst>
              <a:ext uri="{FF2B5EF4-FFF2-40B4-BE49-F238E27FC236}">
                <a16:creationId xmlns:a16="http://schemas.microsoft.com/office/drawing/2014/main" id="{6721F925-03F3-A5BB-5DE9-63B970E3BFE7}"/>
              </a:ext>
            </a:extLst>
          </p:cNvPr>
          <p:cNvSpPr>
            <a:spLocks noGrp="1"/>
          </p:cNvSpPr>
          <p:nvPr>
            <p:ph type="sldNum" sz="quarter" idx="5"/>
          </p:nvPr>
        </p:nvSpPr>
        <p:spPr/>
        <p:txBody>
          <a:bodyPr/>
          <a:lstStyle/>
          <a:p>
            <a:fld id="{A9AD5B1A-C463-954E-A152-3FB3B87F3442}" type="slidenum">
              <a:rPr lang="en-US" smtClean="0"/>
              <a:t>4</a:t>
            </a:fld>
            <a:endParaRPr lang="en-US"/>
          </a:p>
        </p:txBody>
      </p:sp>
    </p:spTree>
    <p:extLst>
      <p:ext uri="{BB962C8B-B14F-4D97-AF65-F5344CB8AC3E}">
        <p14:creationId xmlns:p14="http://schemas.microsoft.com/office/powerpoint/2010/main" val="2898254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CB906-3254-0045-DF32-31F4FA824A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30B3F8-C562-C3F1-8EAB-1BADD66102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DBE3B-DEF3-F020-7A0A-24AA9441BC9B}"/>
              </a:ext>
            </a:extLst>
          </p:cNvPr>
          <p:cNvSpPr>
            <a:spLocks noGrp="1"/>
          </p:cNvSpPr>
          <p:nvPr>
            <p:ph type="body" idx="1"/>
          </p:nvPr>
        </p:nvSpPr>
        <p:spPr/>
        <p:txBody>
          <a:bodyPr/>
          <a:lstStyle/>
          <a:p>
            <a:r>
              <a:rPr lang="en-US" altLang="en-US" dirty="0"/>
              <a:t>EC Members, those who run activities on the state level, also receive funding so they are not using chapter funds </a:t>
            </a:r>
            <a:r>
              <a:rPr lang="en-US" altLang="en-US"/>
              <a:t>for travel </a:t>
            </a:r>
            <a:r>
              <a:rPr lang="en-US" altLang="en-US" dirty="0"/>
              <a:t>they are required to do.</a:t>
            </a:r>
          </a:p>
          <a:p>
            <a:endParaRPr lang="en-US" altLang="en-US" dirty="0"/>
          </a:p>
          <a:p>
            <a:r>
              <a:rPr lang="en-US" altLang="en-US" dirty="0"/>
              <a:t>This $500 is split because positions change at </a:t>
            </a:r>
            <a:r>
              <a:rPr lang="en-US" altLang="en-US" dirty="0" err="1"/>
              <a:t>TexMed</a:t>
            </a:r>
            <a:r>
              <a:rPr lang="en-US" altLang="en-US" dirty="0"/>
              <a:t>. </a:t>
            </a:r>
          </a:p>
          <a:p>
            <a:pPr marL="171450" indent="-171450">
              <a:buFont typeface="Times New Roman" panose="02020603050405020304" pitchFamily="18" charset="0"/>
              <a:buChar char="•"/>
            </a:pPr>
            <a:r>
              <a:rPr lang="en-US" altLang="en-US" dirty="0"/>
              <a:t>Each position receives a total of $500, it’s just provided $250 at the beginning of their term and another $250 at the beginning of the year to the end of their term. </a:t>
            </a:r>
          </a:p>
        </p:txBody>
      </p:sp>
      <p:sp>
        <p:nvSpPr>
          <p:cNvPr id="4" name="Slide Number Placeholder 3">
            <a:extLst>
              <a:ext uri="{FF2B5EF4-FFF2-40B4-BE49-F238E27FC236}">
                <a16:creationId xmlns:a16="http://schemas.microsoft.com/office/drawing/2014/main" id="{45041D4A-2DCE-6683-F768-9DFAE6DD2CE4}"/>
              </a:ext>
            </a:extLst>
          </p:cNvPr>
          <p:cNvSpPr>
            <a:spLocks noGrp="1"/>
          </p:cNvSpPr>
          <p:nvPr>
            <p:ph type="sldNum" sz="quarter" idx="5"/>
          </p:nvPr>
        </p:nvSpPr>
        <p:spPr/>
        <p:txBody>
          <a:bodyPr/>
          <a:lstStyle/>
          <a:p>
            <a:fld id="{A9AD5B1A-C463-954E-A152-3FB3B87F3442}" type="slidenum">
              <a:rPr lang="en-US" smtClean="0"/>
              <a:t>5</a:t>
            </a:fld>
            <a:endParaRPr lang="en-US"/>
          </a:p>
        </p:txBody>
      </p:sp>
    </p:spTree>
    <p:extLst>
      <p:ext uri="{BB962C8B-B14F-4D97-AF65-F5344CB8AC3E}">
        <p14:creationId xmlns:p14="http://schemas.microsoft.com/office/powerpoint/2010/main" val="535239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C8256-D77E-1C1B-60FA-0416AF9186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728AAE-EA51-0ABC-1A55-4EB7AB569D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267A78-D0D0-4775-0DAE-2759F47A0959}"/>
              </a:ext>
            </a:extLst>
          </p:cNvPr>
          <p:cNvSpPr>
            <a:spLocks noGrp="1"/>
          </p:cNvSpPr>
          <p:nvPr>
            <p:ph type="body" idx="1"/>
          </p:nvPr>
        </p:nvSpPr>
        <p:spPr/>
        <p:txBody>
          <a:bodyPr/>
          <a:lstStyle/>
          <a:p>
            <a:r>
              <a:rPr lang="en-US" altLang="en-US" dirty="0"/>
              <a:t>Med Schools often provide extra funds to assist student travel to medical association meetings.</a:t>
            </a:r>
          </a:p>
          <a:p>
            <a:endParaRPr lang="en-US" altLang="en-US" dirty="0"/>
          </a:p>
          <a:p>
            <a:r>
              <a:rPr lang="en-US" altLang="en-US" dirty="0"/>
              <a:t>CMSs can provide grants, sponsor a lunch, provide a ride to meetings, and even hotel rooms.</a:t>
            </a:r>
          </a:p>
          <a:p>
            <a:pPr marL="171450" indent="-171450">
              <a:buFont typeface="Arial" panose="020B0604020202020204" pitchFamily="34" charset="0"/>
              <a:buChar char="•"/>
            </a:pPr>
            <a:r>
              <a:rPr lang="en-US" altLang="en-US" dirty="0"/>
              <a:t>Thing about also reaching out to students at the medical school in the city where the meeting will be held to learn of potential housing options.  </a:t>
            </a:r>
          </a:p>
          <a:p>
            <a:endParaRPr lang="en-US" altLang="en-US" dirty="0"/>
          </a:p>
          <a:p>
            <a:r>
              <a:rPr lang="en-US" altLang="en-US" dirty="0"/>
              <a:t>BBL I’ll explain more about this extra funding shortly.</a:t>
            </a:r>
          </a:p>
        </p:txBody>
      </p:sp>
      <p:sp>
        <p:nvSpPr>
          <p:cNvPr id="4" name="Slide Number Placeholder 3">
            <a:extLst>
              <a:ext uri="{FF2B5EF4-FFF2-40B4-BE49-F238E27FC236}">
                <a16:creationId xmlns:a16="http://schemas.microsoft.com/office/drawing/2014/main" id="{E187482E-1D69-CD7B-34B6-A4451F81EBB1}"/>
              </a:ext>
            </a:extLst>
          </p:cNvPr>
          <p:cNvSpPr>
            <a:spLocks noGrp="1"/>
          </p:cNvSpPr>
          <p:nvPr>
            <p:ph type="sldNum" sz="quarter" idx="5"/>
          </p:nvPr>
        </p:nvSpPr>
        <p:spPr/>
        <p:txBody>
          <a:bodyPr/>
          <a:lstStyle/>
          <a:p>
            <a:fld id="{A9AD5B1A-C463-954E-A152-3FB3B87F3442}" type="slidenum">
              <a:rPr lang="en-US" smtClean="0"/>
              <a:t>6</a:t>
            </a:fld>
            <a:endParaRPr lang="en-US"/>
          </a:p>
        </p:txBody>
      </p:sp>
    </p:spTree>
    <p:extLst>
      <p:ext uri="{BB962C8B-B14F-4D97-AF65-F5344CB8AC3E}">
        <p14:creationId xmlns:p14="http://schemas.microsoft.com/office/powerpoint/2010/main" val="298956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A6BD8-A67A-5EC0-577A-B9D568B49E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40E00-C65B-A0CC-CDAB-1EFA699A2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ADAAE7-E42F-36C2-61FE-3B69194ACC1B}"/>
              </a:ext>
            </a:extLst>
          </p:cNvPr>
          <p:cNvSpPr>
            <a:spLocks noGrp="1"/>
          </p:cNvSpPr>
          <p:nvPr>
            <p:ph type="body" idx="1"/>
          </p:nvPr>
        </p:nvSpPr>
        <p:spPr/>
        <p:txBody>
          <a:bodyPr/>
          <a:lstStyle/>
          <a:p>
            <a:r>
              <a:rPr lang="en-US" altLang="en-US" dirty="0"/>
              <a:t>Up to $300 for lunch.</a:t>
            </a:r>
          </a:p>
          <a:p>
            <a:endParaRPr lang="en-US" altLang="en-US" dirty="0"/>
          </a:p>
          <a:p>
            <a:r>
              <a:rPr lang="en-US" altLang="en-US" dirty="0"/>
              <a:t>During legislative years (odd years), it will be difficult for TMA to help find speakers. We can provide direction to help you find speakers but TMA staff and leaders are not readily available as they are directed to stay in Austin. </a:t>
            </a:r>
          </a:p>
        </p:txBody>
      </p:sp>
      <p:sp>
        <p:nvSpPr>
          <p:cNvPr id="4" name="Slide Number Placeholder 3">
            <a:extLst>
              <a:ext uri="{FF2B5EF4-FFF2-40B4-BE49-F238E27FC236}">
                <a16:creationId xmlns:a16="http://schemas.microsoft.com/office/drawing/2014/main" id="{D52F1FD1-679F-517C-5C89-44BEEC5ADA3B}"/>
              </a:ext>
            </a:extLst>
          </p:cNvPr>
          <p:cNvSpPr>
            <a:spLocks noGrp="1"/>
          </p:cNvSpPr>
          <p:nvPr>
            <p:ph type="sldNum" sz="quarter" idx="5"/>
          </p:nvPr>
        </p:nvSpPr>
        <p:spPr/>
        <p:txBody>
          <a:bodyPr/>
          <a:lstStyle/>
          <a:p>
            <a:fld id="{A9AD5B1A-C463-954E-A152-3FB3B87F3442}" type="slidenum">
              <a:rPr lang="en-US" smtClean="0"/>
              <a:t>7</a:t>
            </a:fld>
            <a:endParaRPr lang="en-US"/>
          </a:p>
        </p:txBody>
      </p:sp>
    </p:spTree>
    <p:extLst>
      <p:ext uri="{BB962C8B-B14F-4D97-AF65-F5344CB8AC3E}">
        <p14:creationId xmlns:p14="http://schemas.microsoft.com/office/powerpoint/2010/main" val="3599767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5B73-0A57-3D19-F4F0-6EA73C3075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746003-141B-7643-9401-96B687384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A282F-C975-A9BC-0BA4-E351DB1D457C}"/>
              </a:ext>
            </a:extLst>
          </p:cNvPr>
          <p:cNvSpPr>
            <a:spLocks noGrp="1"/>
          </p:cNvSpPr>
          <p:nvPr>
            <p:ph type="body" idx="1"/>
          </p:nvPr>
        </p:nvSpPr>
        <p:spPr/>
        <p:txBody>
          <a:bodyPr/>
          <a:lstStyle/>
          <a:p>
            <a:pPr algn="l">
              <a:spcAft>
                <a:spcPts val="1050"/>
              </a:spcAft>
            </a:pPr>
            <a:r>
              <a:rPr lang="en-US" altLang="en-US" dirty="0"/>
              <a:t>Each month the AMA selects an event to highlight. The school selected will be provided extra incentives (recognition on social media, gifts, letter to your campus) along with being considered for the Event of the Year. </a:t>
            </a:r>
          </a:p>
          <a:p>
            <a:br>
              <a:rPr lang="en-US" dirty="0"/>
            </a:br>
            <a:r>
              <a:rPr lang="en-US" altLang="en-US" dirty="0"/>
              <a:t>Allow participants to explain how they have tapped into this funding.</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38BFB374-09D3-5F54-1BDD-2694DE5FAD4F}"/>
              </a:ext>
            </a:extLst>
          </p:cNvPr>
          <p:cNvSpPr>
            <a:spLocks noGrp="1"/>
          </p:cNvSpPr>
          <p:nvPr>
            <p:ph type="sldNum" sz="quarter" idx="5"/>
          </p:nvPr>
        </p:nvSpPr>
        <p:spPr/>
        <p:txBody>
          <a:bodyPr/>
          <a:lstStyle/>
          <a:p>
            <a:fld id="{A9AD5B1A-C463-954E-A152-3FB3B87F3442}" type="slidenum">
              <a:rPr lang="en-US" smtClean="0"/>
              <a:t>8</a:t>
            </a:fld>
            <a:endParaRPr lang="en-US"/>
          </a:p>
        </p:txBody>
      </p:sp>
    </p:spTree>
    <p:extLst>
      <p:ext uri="{BB962C8B-B14F-4D97-AF65-F5344CB8AC3E}">
        <p14:creationId xmlns:p14="http://schemas.microsoft.com/office/powerpoint/2010/main" val="2372871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769D2-C737-CDD4-88F0-7675441436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44CBF-E25D-3C77-0D51-E1131B01D3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3279E-39B0-C4D0-E833-FAECEB7BE47C}"/>
              </a:ext>
            </a:extLst>
          </p:cNvPr>
          <p:cNvSpPr>
            <a:spLocks noGrp="1"/>
          </p:cNvSpPr>
          <p:nvPr>
            <p:ph type="body" idx="1"/>
          </p:nvPr>
        </p:nvSpPr>
        <p:spPr/>
        <p:txBody>
          <a:bodyPr/>
          <a:lstStyle/>
          <a:p>
            <a:r>
              <a:rPr lang="en-US" altLang="en-US" dirty="0"/>
              <a:t>Fairly self-explanatory. </a:t>
            </a:r>
          </a:p>
        </p:txBody>
      </p:sp>
      <p:sp>
        <p:nvSpPr>
          <p:cNvPr id="4" name="Slide Number Placeholder 3">
            <a:extLst>
              <a:ext uri="{FF2B5EF4-FFF2-40B4-BE49-F238E27FC236}">
                <a16:creationId xmlns:a16="http://schemas.microsoft.com/office/drawing/2014/main" id="{0045B689-EBDB-40EA-9B67-30B68C5DD06E}"/>
              </a:ext>
            </a:extLst>
          </p:cNvPr>
          <p:cNvSpPr>
            <a:spLocks noGrp="1"/>
          </p:cNvSpPr>
          <p:nvPr>
            <p:ph type="sldNum" sz="quarter" idx="5"/>
          </p:nvPr>
        </p:nvSpPr>
        <p:spPr/>
        <p:txBody>
          <a:bodyPr/>
          <a:lstStyle/>
          <a:p>
            <a:fld id="{A9AD5B1A-C463-954E-A152-3FB3B87F3442}" type="slidenum">
              <a:rPr lang="en-US" smtClean="0"/>
              <a:t>9</a:t>
            </a:fld>
            <a:endParaRPr lang="en-US"/>
          </a:p>
        </p:txBody>
      </p:sp>
    </p:spTree>
    <p:extLst>
      <p:ext uri="{BB962C8B-B14F-4D97-AF65-F5344CB8AC3E}">
        <p14:creationId xmlns:p14="http://schemas.microsoft.com/office/powerpoint/2010/main" val="1895512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MA Cover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987040"/>
            <a:ext cx="10090009" cy="1058016"/>
          </a:xfrm>
        </p:spPr>
        <p:txBody>
          <a:bodyPr anchor="b">
            <a:normAutofit/>
          </a:bodyPr>
          <a:lstStyle>
            <a:lvl1pPr algn="r">
              <a:defRPr sz="4800" b="0" i="0" spc="-150">
                <a:solidFill>
                  <a:schemeClr val="accent5">
                    <a:lumMod val="50000"/>
                  </a:schemeClr>
                </a:solidFill>
                <a:latin typeface="ITC Garamond Std Light" charset="0"/>
                <a:ea typeface="ITC Garamond Std Light" charset="0"/>
                <a:cs typeface="ITC Garamond Std Light" charset="0"/>
              </a:defRPr>
            </a:lvl1pPr>
          </a:lstStyle>
          <a:p>
            <a:r>
              <a:rPr lang="en-US"/>
              <a:t>Click to edit Master title style</a:t>
            </a:r>
          </a:p>
        </p:txBody>
      </p:sp>
      <p:sp>
        <p:nvSpPr>
          <p:cNvPr id="3" name="Subtitle 2"/>
          <p:cNvSpPr>
            <a:spLocks noGrp="1"/>
          </p:cNvSpPr>
          <p:nvPr>
            <p:ph type="subTitle" idx="1"/>
          </p:nvPr>
        </p:nvSpPr>
        <p:spPr>
          <a:xfrm>
            <a:off x="1524000" y="4137132"/>
            <a:ext cx="10090009" cy="536469"/>
          </a:xfrm>
        </p:spPr>
        <p:txBody>
          <a:bodyPr>
            <a:normAutofit/>
          </a:bodyPr>
          <a:lstStyle>
            <a:lvl1pPr marL="0" indent="0" algn="r">
              <a:buNone/>
              <a:defRPr sz="3200" b="0" i="0">
                <a:solidFill>
                  <a:schemeClr val="tx1">
                    <a:lumMod val="65000"/>
                    <a:lumOff val="35000"/>
                  </a:schemeClr>
                </a:solidFill>
                <a:latin typeface="Helvetica Neue Light" charset="0"/>
                <a:ea typeface="Helvetica Neue Light" charset="0"/>
                <a:cs typeface="Helvetica Ne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72713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Pictur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070188"/>
            <a:ext cx="12192000" cy="5787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Insert Picture</a:t>
            </a:r>
          </a:p>
        </p:txBody>
      </p:sp>
      <p:sp>
        <p:nvSpPr>
          <p:cNvPr id="8" name="Title 1"/>
          <p:cNvSpPr>
            <a:spLocks noGrp="1"/>
          </p:cNvSpPr>
          <p:nvPr>
            <p:ph type="title"/>
          </p:nvPr>
        </p:nvSpPr>
        <p:spPr>
          <a:xfrm>
            <a:off x="1280159" y="287124"/>
            <a:ext cx="105156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Tree>
    <p:extLst>
      <p:ext uri="{BB962C8B-B14F-4D97-AF65-F5344CB8AC3E}">
        <p14:creationId xmlns:p14="http://schemas.microsoft.com/office/powerpoint/2010/main" val="120285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72325" y="164829"/>
            <a:ext cx="105156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Tree>
    <p:extLst>
      <p:ext uri="{BB962C8B-B14F-4D97-AF65-F5344CB8AC3E}">
        <p14:creationId xmlns:p14="http://schemas.microsoft.com/office/powerpoint/2010/main" val="393223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ent_Larg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04800" y="304800"/>
            <a:ext cx="11582400" cy="5486400"/>
          </a:xfrm>
          <a:prstGeom prst="rect">
            <a:avLst/>
          </a:prstGeom>
        </p:spPr>
        <p:txBody>
          <a:bodyPr/>
          <a:lstStyle>
            <a:lvl1pPr eaLnBrk="1" latinLnBrk="0" hangingPunct="1">
              <a:spcAft>
                <a:spcPts val="600"/>
              </a:spcAft>
              <a:buClr>
                <a:schemeClr val="accent4"/>
              </a:buClr>
              <a:buFont typeface="Arial" pitchFamily="34" charset="0"/>
              <a:buChar char="•"/>
              <a:defRPr sz="2800" kern="0" baseline="0">
                <a:latin typeface="Times New Roman" pitchFamily="18" charset="0"/>
              </a:defRPr>
            </a:lvl1pPr>
            <a:lvl2pPr eaLnBrk="1" latinLnBrk="0" hangingPunct="1">
              <a:spcAft>
                <a:spcPts val="600"/>
              </a:spcAft>
              <a:buClr>
                <a:schemeClr val="accent1"/>
              </a:buClr>
              <a:defRPr sz="2400" kern="0" baseline="0">
                <a:latin typeface="Times New Roman" pitchFamily="18" charset="0"/>
              </a:defRPr>
            </a:lvl2pPr>
            <a:lvl3pPr eaLnBrk="1" latinLnBrk="0" hangingPunct="1">
              <a:spcAft>
                <a:spcPts val="600"/>
              </a:spcAft>
              <a:buClr>
                <a:schemeClr val="tx2"/>
              </a:buClr>
              <a:defRPr kern="0" baseline="0">
                <a:latin typeface="Times New Roman" pitchFamily="18" charset="0"/>
              </a:defRPr>
            </a:lvl3pPr>
            <a:lvl4pPr eaLnBrk="1" latinLnBrk="0" hangingPunct="1">
              <a:spcAft>
                <a:spcPts val="600"/>
              </a:spcAft>
              <a:buClr>
                <a:schemeClr val="accent2"/>
              </a:buClr>
              <a:defRPr kern="0" baseline="0">
                <a:latin typeface="Times New Roman" pitchFamily="18"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21132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7E33BF-B76D-534E-8139-F39AFF72E3EA}"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1547D-4974-554E-9C4F-2FEDBB6AC3A7}" type="slidenum">
              <a:rPr lang="en-US" smtClean="0"/>
              <a:t>‹#›</a:t>
            </a:fld>
            <a:endParaRPr lang="en-US"/>
          </a:p>
        </p:txBody>
      </p:sp>
    </p:spTree>
    <p:extLst>
      <p:ext uri="{BB962C8B-B14F-4D97-AF65-F5344CB8AC3E}">
        <p14:creationId xmlns:p14="http://schemas.microsoft.com/office/powerpoint/2010/main" val="1244660163"/>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losing Slide logo &amp; Addres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64387" y="4953663"/>
            <a:ext cx="3464827" cy="1518005"/>
          </a:xfrm>
          <a:prstGeom prst="rect">
            <a:avLst/>
          </a:prstGeom>
        </p:spPr>
      </p:pic>
      <p:sp>
        <p:nvSpPr>
          <p:cNvPr id="2" name="TextBox 1"/>
          <p:cNvSpPr txBox="1"/>
          <p:nvPr userDrawn="1"/>
        </p:nvSpPr>
        <p:spPr>
          <a:xfrm>
            <a:off x="4590554" y="1176793"/>
            <a:ext cx="7506031" cy="523220"/>
          </a:xfrm>
          <a:prstGeom prst="rect">
            <a:avLst/>
          </a:prstGeom>
          <a:noFill/>
        </p:spPr>
        <p:txBody>
          <a:bodyPr wrap="square" rtlCol="0">
            <a:spAutoFit/>
          </a:bodyPr>
          <a:lstStyle/>
          <a:p>
            <a:r>
              <a:rPr lang="en-US" sz="2800">
                <a:solidFill>
                  <a:schemeClr val="bg1"/>
                </a:solidFill>
                <a:latin typeface="Univers 55 Roman" charset="0"/>
                <a:ea typeface="Univers 55 Roman" charset="0"/>
                <a:cs typeface="Univers 55 Roman" charset="0"/>
              </a:rPr>
              <a:t>Contact Information</a:t>
            </a:r>
          </a:p>
        </p:txBody>
      </p:sp>
      <p:sp>
        <p:nvSpPr>
          <p:cNvPr id="3" name="TextBox 2"/>
          <p:cNvSpPr txBox="1"/>
          <p:nvPr userDrawn="1"/>
        </p:nvSpPr>
        <p:spPr>
          <a:xfrm>
            <a:off x="4770783" y="1884459"/>
            <a:ext cx="6922936" cy="400110"/>
          </a:xfrm>
          <a:prstGeom prst="rect">
            <a:avLst/>
          </a:prstGeom>
          <a:noFill/>
        </p:spPr>
        <p:txBody>
          <a:bodyPr wrap="square" rtlCol="0">
            <a:spAutoFit/>
          </a:bodyPr>
          <a:lstStyle/>
          <a:p>
            <a:r>
              <a:rPr lang="en-US" sz="2000">
                <a:solidFill>
                  <a:schemeClr val="bg1"/>
                </a:solidFill>
              </a:rPr>
              <a:t>Click</a:t>
            </a:r>
            <a:r>
              <a:rPr lang="en-US" sz="2000" baseline="0">
                <a:solidFill>
                  <a:schemeClr val="bg1"/>
                </a:solidFill>
              </a:rPr>
              <a:t> here to edit Contact information</a:t>
            </a:r>
            <a:endParaRPr lang="en-US" sz="2000">
              <a:solidFill>
                <a:schemeClr val="bg1"/>
              </a:solidFill>
            </a:endParaRPr>
          </a:p>
        </p:txBody>
      </p:sp>
    </p:spTree>
    <p:extLst>
      <p:ext uri="{BB962C8B-B14F-4D97-AF65-F5344CB8AC3E}">
        <p14:creationId xmlns:p14="http://schemas.microsoft.com/office/powerpoint/2010/main" val="1945957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07E33BF-B76D-534E-8139-F39AFF72E3EA}"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31547D-4974-554E-9C4F-2FEDBB6AC3A7}" type="slidenum">
              <a:rPr lang="en-US" smtClean="0"/>
              <a:t>‹#›</a:t>
            </a:fld>
            <a:endParaRPr lang="en-US"/>
          </a:p>
        </p:txBody>
      </p:sp>
    </p:spTree>
    <p:extLst>
      <p:ext uri="{BB962C8B-B14F-4D97-AF65-F5344CB8AC3E}">
        <p14:creationId xmlns:p14="http://schemas.microsoft.com/office/powerpoint/2010/main" val="3838562836"/>
      </p:ext>
    </p:extLst>
  </p:cSld>
  <p:clrMapOvr>
    <a:masterClrMapping/>
  </p:clrMapOvr>
  <mc:AlternateContent xmlns:mc="http://schemas.openxmlformats.org/markup-compatibility/2006" xmlns:p14="http://schemas.microsoft.com/office/powerpoint/2010/main">
    <mc:Choice Requires="p14">
      <p:transition spd="slow" p14:dur="2000" advTm="7000"/>
    </mc:Choice>
    <mc:Fallback xmlns="">
      <p:transition spd="slow" advTm="7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MA Cover Slide 2">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2987040"/>
            <a:ext cx="10090009" cy="1058016"/>
          </a:xfrm>
        </p:spPr>
        <p:txBody>
          <a:bodyPr anchor="b">
            <a:normAutofit/>
          </a:bodyPr>
          <a:lstStyle>
            <a:lvl1pPr algn="r">
              <a:defRPr sz="4800" b="0" i="0" spc="-150">
                <a:solidFill>
                  <a:schemeClr val="accent5">
                    <a:lumMod val="50000"/>
                  </a:schemeClr>
                </a:solidFill>
                <a:latin typeface="ITC Garamond Std Light" charset="0"/>
                <a:ea typeface="ITC Garamond Std Light" charset="0"/>
                <a:cs typeface="ITC Garamond Std Light" charset="0"/>
              </a:defRPr>
            </a:lvl1pPr>
          </a:lstStyle>
          <a:p>
            <a:r>
              <a:rPr lang="en-US"/>
              <a:t>Click to edit Master title style</a:t>
            </a:r>
          </a:p>
        </p:txBody>
      </p:sp>
      <p:sp>
        <p:nvSpPr>
          <p:cNvPr id="3" name="Subtitle 2"/>
          <p:cNvSpPr>
            <a:spLocks noGrp="1"/>
          </p:cNvSpPr>
          <p:nvPr>
            <p:ph type="subTitle" idx="1"/>
          </p:nvPr>
        </p:nvSpPr>
        <p:spPr>
          <a:xfrm>
            <a:off x="1524001" y="4137134"/>
            <a:ext cx="10090009" cy="536469"/>
          </a:xfrm>
        </p:spPr>
        <p:txBody>
          <a:bodyPr>
            <a:normAutofit/>
          </a:bodyPr>
          <a:lstStyle>
            <a:lvl1pPr marL="0" indent="0" algn="r">
              <a:buNone/>
              <a:defRPr sz="3200" b="0" i="0">
                <a:solidFill>
                  <a:schemeClr val="tx1">
                    <a:lumMod val="65000"/>
                    <a:lumOff val="35000"/>
                  </a:schemeClr>
                </a:solidFill>
                <a:latin typeface="Helvetica Neue Light" charset="0"/>
                <a:ea typeface="Helvetica Neue Light" charset="0"/>
                <a:cs typeface="Helvetica Ne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6850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B9FC77-10AB-4B0A-BFBC-874FAB6C5947}"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E8CC8-A5FA-4C66-B0BB-E8F4DD4464A4}" type="slidenum">
              <a:rPr lang="en-US" smtClean="0"/>
              <a:t>‹#›</a:t>
            </a:fld>
            <a:endParaRPr lang="en-US"/>
          </a:p>
        </p:txBody>
      </p:sp>
    </p:spTree>
    <p:extLst>
      <p:ext uri="{BB962C8B-B14F-4D97-AF65-F5344CB8AC3E}">
        <p14:creationId xmlns:p14="http://schemas.microsoft.com/office/powerpoint/2010/main" val="464472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B9FC77-10AB-4B0A-BFBC-874FAB6C5947}"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6E8CC8-A5FA-4C66-B0BB-E8F4DD4464A4}" type="slidenum">
              <a:rPr lang="en-US" smtClean="0"/>
              <a:t>‹#›</a:t>
            </a:fld>
            <a:endParaRPr lang="en-US"/>
          </a:p>
        </p:txBody>
      </p:sp>
    </p:spTree>
    <p:extLst>
      <p:ext uri="{BB962C8B-B14F-4D97-AF65-F5344CB8AC3E}">
        <p14:creationId xmlns:p14="http://schemas.microsoft.com/office/powerpoint/2010/main" val="323722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F742D-85D5-BF4A-AD77-AE6531457B0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D42F-777C-7049-BD17-118470D6322E}" type="slidenum">
              <a:rPr lang="en-US" smtClean="0"/>
              <a:t>‹#›</a:t>
            </a:fld>
            <a:endParaRPr lang="en-US"/>
          </a:p>
        </p:txBody>
      </p:sp>
    </p:spTree>
    <p:extLst>
      <p:ext uri="{BB962C8B-B14F-4D97-AF65-F5344CB8AC3E}">
        <p14:creationId xmlns:p14="http://schemas.microsoft.com/office/powerpoint/2010/main" val="198422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3392"/>
            <a:ext cx="9829800" cy="582477"/>
          </a:xfrm>
        </p:spPr>
        <p:txBody>
          <a:bodyPr anchor="b">
            <a:normAutofit/>
          </a:bodyPr>
          <a:lstStyle>
            <a:lvl1pPr algn="l">
              <a:defRPr sz="3200" b="0" i="0">
                <a:solidFill>
                  <a:schemeClr val="tx1"/>
                </a:solidFill>
                <a:latin typeface="ITC Garamond Std Light" charset="0"/>
                <a:ea typeface="ITC Garamond Std Light" charset="0"/>
                <a:cs typeface="ITC Garamond Std Light" charset="0"/>
              </a:defRPr>
            </a:lvl1pPr>
          </a:lstStyle>
          <a:p>
            <a:r>
              <a:rPr lang="en-US"/>
              <a:t>Click to edit Master title style</a:t>
            </a:r>
          </a:p>
        </p:txBody>
      </p:sp>
      <p:sp>
        <p:nvSpPr>
          <p:cNvPr id="3" name="Subtitle 2"/>
          <p:cNvSpPr>
            <a:spLocks noGrp="1"/>
          </p:cNvSpPr>
          <p:nvPr>
            <p:ph type="subTitle" idx="1" hasCustomPrompt="1"/>
          </p:nvPr>
        </p:nvSpPr>
        <p:spPr>
          <a:xfrm>
            <a:off x="838200" y="1805940"/>
            <a:ext cx="9829800" cy="4693920"/>
          </a:xfrm>
        </p:spPr>
        <p:txBody>
          <a:bodyPr>
            <a:normAutofit/>
          </a:bodyPr>
          <a:lstStyle>
            <a:lvl1pPr marL="0" indent="0" algn="l">
              <a:buNone/>
              <a:defRPr sz="1600">
                <a:solidFill>
                  <a:schemeClr val="tx1"/>
                </a:solidFill>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content</a:t>
            </a:r>
          </a:p>
        </p:txBody>
      </p:sp>
    </p:spTree>
    <p:extLst>
      <p:ext uri="{BB962C8B-B14F-4D97-AF65-F5344CB8AC3E}">
        <p14:creationId xmlns:p14="http://schemas.microsoft.com/office/powerpoint/2010/main" val="1663062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F742D-85D5-BF4A-AD77-AE6531457B0C}"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D42F-777C-7049-BD17-118470D6322E}" type="slidenum">
              <a:rPr lang="en-US" smtClean="0"/>
              <a:t>‹#›</a:t>
            </a:fld>
            <a:endParaRPr lang="en-US"/>
          </a:p>
        </p:txBody>
      </p:sp>
    </p:spTree>
    <p:extLst>
      <p:ext uri="{BB962C8B-B14F-4D97-AF65-F5344CB8AC3E}">
        <p14:creationId xmlns:p14="http://schemas.microsoft.com/office/powerpoint/2010/main" val="3753396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B9FC77-10AB-4B0A-BFBC-874FAB6C5947}" type="datetimeFigureOut">
              <a:rPr lang="en-US" smtClean="0"/>
              <a:t>1/30/2025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6E8CC8-A5FA-4C66-B0BB-E8F4DD4464A4}" type="slidenum">
              <a:rPr lang="en-US" smtClean="0"/>
              <a:t>‹#›</a:t>
            </a:fld>
            <a:endParaRPr lang="en-US"/>
          </a:p>
        </p:txBody>
      </p:sp>
    </p:spTree>
    <p:extLst>
      <p:ext uri="{BB962C8B-B14F-4D97-AF65-F5344CB8AC3E}">
        <p14:creationId xmlns:p14="http://schemas.microsoft.com/office/powerpoint/2010/main" val="1104122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B9FC77-10AB-4B0A-BFBC-874FAB6C5947}" type="datetimeFigureOut">
              <a:rPr lang="en-US" smtClean="0"/>
              <a:t>1/30/2025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6E8CC8-A5FA-4C66-B0BB-E8F4DD4464A4}" type="slidenum">
              <a:rPr lang="en-US" smtClean="0"/>
              <a:t>‹#›</a:t>
            </a:fld>
            <a:endParaRPr lang="en-US"/>
          </a:p>
        </p:txBody>
      </p:sp>
    </p:spTree>
    <p:extLst>
      <p:ext uri="{BB962C8B-B14F-4D97-AF65-F5344CB8AC3E}">
        <p14:creationId xmlns:p14="http://schemas.microsoft.com/office/powerpoint/2010/main" val="11371374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F742D-85D5-BF4A-AD77-AE6531457B0C}" type="datetimeFigureOut">
              <a:rPr lang="en-US" smtClean="0"/>
              <a:t>1/30/2025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62D42F-777C-7049-BD17-118470D6322E}" type="slidenum">
              <a:rPr lang="en-US" smtClean="0"/>
              <a:t>‹#›</a:t>
            </a:fld>
            <a:endParaRPr lang="en-US"/>
          </a:p>
        </p:txBody>
      </p:sp>
    </p:spTree>
    <p:extLst>
      <p:ext uri="{BB962C8B-B14F-4D97-AF65-F5344CB8AC3E}">
        <p14:creationId xmlns:p14="http://schemas.microsoft.com/office/powerpoint/2010/main" val="1507558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F742D-85D5-BF4A-AD77-AE6531457B0C}"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D42F-777C-7049-BD17-118470D6322E}" type="slidenum">
              <a:rPr lang="en-US" smtClean="0"/>
              <a:t>‹#›</a:t>
            </a:fld>
            <a:endParaRPr lang="en-US"/>
          </a:p>
        </p:txBody>
      </p:sp>
    </p:spTree>
    <p:extLst>
      <p:ext uri="{BB962C8B-B14F-4D97-AF65-F5344CB8AC3E}">
        <p14:creationId xmlns:p14="http://schemas.microsoft.com/office/powerpoint/2010/main" val="12361283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0F742D-85D5-BF4A-AD77-AE6531457B0C}" type="datetimeFigureOut">
              <a:rPr lang="en-US" smtClean="0"/>
              <a:t>1/30/2025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D42F-777C-7049-BD17-118470D6322E}" type="slidenum">
              <a:rPr lang="en-US" smtClean="0"/>
              <a:t>‹#›</a:t>
            </a:fld>
            <a:endParaRPr lang="en-US"/>
          </a:p>
        </p:txBody>
      </p:sp>
    </p:spTree>
    <p:extLst>
      <p:ext uri="{BB962C8B-B14F-4D97-AF65-F5344CB8AC3E}">
        <p14:creationId xmlns:p14="http://schemas.microsoft.com/office/powerpoint/2010/main" val="38395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F742D-85D5-BF4A-AD77-AE6531457B0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D42F-777C-7049-BD17-118470D6322E}" type="slidenum">
              <a:rPr lang="en-US" smtClean="0"/>
              <a:t>‹#›</a:t>
            </a:fld>
            <a:endParaRPr lang="en-US"/>
          </a:p>
        </p:txBody>
      </p:sp>
    </p:spTree>
    <p:extLst>
      <p:ext uri="{BB962C8B-B14F-4D97-AF65-F5344CB8AC3E}">
        <p14:creationId xmlns:p14="http://schemas.microsoft.com/office/powerpoint/2010/main" val="231875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F742D-85D5-BF4A-AD77-AE6531457B0C}" type="datetimeFigureOut">
              <a:rPr lang="en-US" smtClean="0"/>
              <a:t>1/30/2025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D42F-777C-7049-BD17-118470D6322E}" type="slidenum">
              <a:rPr lang="en-US" smtClean="0"/>
              <a:t>‹#›</a:t>
            </a:fld>
            <a:endParaRPr lang="en-US"/>
          </a:p>
        </p:txBody>
      </p:sp>
    </p:spTree>
    <p:extLst>
      <p:ext uri="{BB962C8B-B14F-4D97-AF65-F5344CB8AC3E}">
        <p14:creationId xmlns:p14="http://schemas.microsoft.com/office/powerpoint/2010/main" val="2299034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2325" y="164829"/>
            <a:ext cx="105156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6" name="Text Placeholder 5"/>
          <p:cNvSpPr>
            <a:spLocks noGrp="1"/>
          </p:cNvSpPr>
          <p:nvPr>
            <p:ph type="body" sz="quarter" idx="10"/>
          </p:nvPr>
        </p:nvSpPr>
        <p:spPr>
          <a:xfrm>
            <a:off x="1372325" y="1424941"/>
            <a:ext cx="10515600" cy="4999713"/>
          </a:xfrm>
        </p:spPr>
        <p:txBody>
          <a:bodyPr/>
          <a:lstStyle>
            <a:lvl1pPr>
              <a:defRPr b="0" i="0">
                <a:solidFill>
                  <a:schemeClr val="tx1"/>
                </a:solidFill>
                <a:latin typeface="Helvetica Neue Light" charset="0"/>
                <a:ea typeface="Helvetica Neue Light" charset="0"/>
                <a:cs typeface="Helvetica Neue Light" charset="0"/>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07374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nent_Large">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304800" y="304800"/>
            <a:ext cx="11582400" cy="5486400"/>
          </a:xfrm>
          <a:prstGeom prst="rect">
            <a:avLst/>
          </a:prstGeom>
        </p:spPr>
        <p:txBody>
          <a:bodyPr/>
          <a:lstStyle>
            <a:lvl1pPr eaLnBrk="1" latinLnBrk="0" hangingPunct="1">
              <a:spcAft>
                <a:spcPts val="600"/>
              </a:spcAft>
              <a:buClr>
                <a:schemeClr val="accent4"/>
              </a:buClr>
              <a:buFont typeface="Arial" pitchFamily="34" charset="0"/>
              <a:buChar char="•"/>
              <a:defRPr sz="2800" kern="0" baseline="0">
                <a:latin typeface="Times New Roman" pitchFamily="18" charset="0"/>
              </a:defRPr>
            </a:lvl1pPr>
            <a:lvl2pPr eaLnBrk="1" latinLnBrk="0" hangingPunct="1">
              <a:spcAft>
                <a:spcPts val="600"/>
              </a:spcAft>
              <a:buClr>
                <a:schemeClr val="accent1"/>
              </a:buClr>
              <a:defRPr sz="2400" kern="0" baseline="0">
                <a:latin typeface="Times New Roman" pitchFamily="18" charset="0"/>
              </a:defRPr>
            </a:lvl2pPr>
            <a:lvl3pPr eaLnBrk="1" latinLnBrk="0" hangingPunct="1">
              <a:spcAft>
                <a:spcPts val="600"/>
              </a:spcAft>
              <a:buClr>
                <a:schemeClr val="tx2"/>
              </a:buClr>
              <a:defRPr kern="0" baseline="0">
                <a:latin typeface="Times New Roman" pitchFamily="18" charset="0"/>
              </a:defRPr>
            </a:lvl3pPr>
            <a:lvl4pPr eaLnBrk="1" latinLnBrk="0" hangingPunct="1">
              <a:spcAft>
                <a:spcPts val="600"/>
              </a:spcAft>
              <a:buClr>
                <a:schemeClr val="accent2"/>
              </a:buClr>
              <a:defRPr kern="0" baseline="0">
                <a:latin typeface="Times New Roman" pitchFamily="18"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13116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368287" y="3450865"/>
            <a:ext cx="10515600" cy="816045"/>
          </a:xfrm>
        </p:spPr>
        <p:txBody>
          <a:bodyPr/>
          <a:lstStyle>
            <a:lvl1pPr>
              <a:defRPr b="0" i="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4" name="Content Placeholder 3"/>
          <p:cNvSpPr>
            <a:spLocks noGrp="1"/>
          </p:cNvSpPr>
          <p:nvPr>
            <p:ph sz="quarter" idx="10"/>
          </p:nvPr>
        </p:nvSpPr>
        <p:spPr>
          <a:xfrm>
            <a:off x="1368287" y="628153"/>
            <a:ext cx="10420847" cy="2727297"/>
          </a:xfrm>
        </p:spPr>
        <p:txBody>
          <a:bodyPr/>
          <a:lstStyle>
            <a:lvl1pPr>
              <a:defRPr>
                <a:solidFill>
                  <a:schemeClr val="tx1"/>
                </a:solidFill>
                <a:latin typeface="+mj-lt"/>
                <a:ea typeface="Helvetica Neue" charset="0"/>
                <a:cs typeface="Helvetica Neue" charset="0"/>
              </a:defRPr>
            </a:lvl1pPr>
            <a:lvl2pPr>
              <a:defRPr b="0" i="0">
                <a:solidFill>
                  <a:schemeClr val="tx1"/>
                </a:solidFill>
                <a:latin typeface="Helvetica Neue Light" charset="0"/>
                <a:ea typeface="Helvetica Neue Light" charset="0"/>
                <a:cs typeface="Helvetica Neue Light" charset="0"/>
              </a:defRPr>
            </a:lvl2pPr>
            <a:lvl3pPr>
              <a:defRPr b="0" i="0">
                <a:solidFill>
                  <a:schemeClr val="tx1"/>
                </a:solidFill>
                <a:latin typeface="Helvetica Neue Light" charset="0"/>
                <a:ea typeface="Helvetica Neue Light" charset="0"/>
                <a:cs typeface="Helvetica Neue Light"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8803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2325" y="164829"/>
            <a:ext cx="105156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6" name="Text Placeholder 5"/>
          <p:cNvSpPr>
            <a:spLocks noGrp="1"/>
          </p:cNvSpPr>
          <p:nvPr>
            <p:ph type="body" sz="quarter" idx="10"/>
          </p:nvPr>
        </p:nvSpPr>
        <p:spPr>
          <a:xfrm>
            <a:off x="1372325" y="1424941"/>
            <a:ext cx="10515600" cy="4999713"/>
          </a:xfrm>
        </p:spPr>
        <p:txBody>
          <a:bodyPr/>
          <a:lstStyle>
            <a:lvl1pPr>
              <a:defRPr b="0" i="0">
                <a:solidFill>
                  <a:schemeClr val="tx1"/>
                </a:solidFill>
                <a:latin typeface="Helvetica Neue Light" charset="0"/>
                <a:ea typeface="Helvetica Neue Light" charset="0"/>
                <a:cs typeface="Helvetica Neue Light" charset="0"/>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986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3392"/>
            <a:ext cx="9829800" cy="582477"/>
          </a:xfrm>
        </p:spPr>
        <p:txBody>
          <a:bodyPr anchor="b">
            <a:normAutofit/>
          </a:bodyPr>
          <a:lstStyle>
            <a:lvl1pPr algn="l">
              <a:defRPr sz="3200" b="0" i="0">
                <a:solidFill>
                  <a:schemeClr val="tx1"/>
                </a:solidFill>
                <a:latin typeface="ITC Garamond Std Light" charset="0"/>
                <a:ea typeface="ITC Garamond Std Light" charset="0"/>
                <a:cs typeface="ITC Garamond Std Light" charset="0"/>
              </a:defRPr>
            </a:lvl1pPr>
          </a:lstStyle>
          <a:p>
            <a:r>
              <a:rPr lang="en-US"/>
              <a:t>Click to edit Master title style</a:t>
            </a:r>
          </a:p>
        </p:txBody>
      </p:sp>
      <p:sp>
        <p:nvSpPr>
          <p:cNvPr id="3" name="Subtitle 2"/>
          <p:cNvSpPr>
            <a:spLocks noGrp="1"/>
          </p:cNvSpPr>
          <p:nvPr>
            <p:ph type="subTitle" idx="1" hasCustomPrompt="1"/>
          </p:nvPr>
        </p:nvSpPr>
        <p:spPr>
          <a:xfrm>
            <a:off x="838200" y="1805940"/>
            <a:ext cx="9829800" cy="4693920"/>
          </a:xfrm>
        </p:spPr>
        <p:txBody>
          <a:bodyPr>
            <a:normAutofit/>
          </a:bodyPr>
          <a:lstStyle>
            <a:lvl1pPr marL="0" indent="0" algn="l">
              <a:buNone/>
              <a:defRPr sz="1600">
                <a:solidFill>
                  <a:schemeClr val="tx1"/>
                </a:solidFill>
                <a:latin typeface="Helvetica Neue" charset="0"/>
                <a:ea typeface="Helvetica Neue" charset="0"/>
                <a:cs typeface="Helvetica Neu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content</a:t>
            </a:r>
          </a:p>
        </p:txBody>
      </p:sp>
    </p:spTree>
    <p:extLst>
      <p:ext uri="{BB962C8B-B14F-4D97-AF65-F5344CB8AC3E}">
        <p14:creationId xmlns:p14="http://schemas.microsoft.com/office/powerpoint/2010/main" val="236987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0159" y="287124"/>
            <a:ext cx="105156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3" name="Content Placeholder 2"/>
          <p:cNvSpPr>
            <a:spLocks noGrp="1"/>
          </p:cNvSpPr>
          <p:nvPr>
            <p:ph idx="1"/>
          </p:nvPr>
        </p:nvSpPr>
        <p:spPr>
          <a:xfrm>
            <a:off x="1280158" y="1409701"/>
            <a:ext cx="10209108" cy="4861559"/>
          </a:xfrm>
        </p:spPr>
        <p:txBody>
          <a:bodyPr/>
          <a:lstStyle>
            <a:lvl1pPr>
              <a:defRPr sz="3200" b="0" i="0" spc="0">
                <a:solidFill>
                  <a:schemeClr val="tx1"/>
                </a:solidFill>
                <a:latin typeface="Helvetica Neue Light" charset="0"/>
                <a:ea typeface="Helvetica Neue Light" charset="0"/>
                <a:cs typeface="Helvetica Neue Light" charset="0"/>
              </a:defRPr>
            </a:lvl1pPr>
            <a:lvl2pPr>
              <a:defRPr sz="2800" b="0" i="0" spc="0">
                <a:solidFill>
                  <a:schemeClr val="tx1"/>
                </a:solidFill>
                <a:latin typeface="Helvetica Neue Light" charset="0"/>
                <a:ea typeface="Helvetica Neue Light" charset="0"/>
                <a:cs typeface="Helvetica Neue Light" charset="0"/>
              </a:defRPr>
            </a:lvl2pPr>
            <a:lvl3pPr>
              <a:defRPr sz="2400" b="0" i="0" spc="0">
                <a:solidFill>
                  <a:schemeClr val="tx1"/>
                </a:solidFill>
                <a:latin typeface="Helvetica Neue Light" charset="0"/>
                <a:ea typeface="Helvetica Neue Light" charset="0"/>
                <a:cs typeface="Helvetica Neue Light" charset="0"/>
              </a:defRPr>
            </a:lvl3pPr>
            <a:lvl4pPr>
              <a:defRPr b="0" i="0" spc="0">
                <a:latin typeface="Helvetica Neue" charset="0"/>
                <a:ea typeface="Helvetica Neue" charset="0"/>
                <a:cs typeface="Helvetica Neue" charset="0"/>
              </a:defRPr>
            </a:lvl4pPr>
            <a:lvl5pPr>
              <a:defRPr b="0" i="0" spc="0">
                <a:latin typeface="Helvetica Neue" charset="0"/>
                <a:ea typeface="Helvetica Neue" charset="0"/>
                <a:cs typeface="Helvetica Neue"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92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2325" y="164829"/>
            <a:ext cx="10515600" cy="77569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6" name="Text Placeholder 5"/>
          <p:cNvSpPr>
            <a:spLocks noGrp="1"/>
          </p:cNvSpPr>
          <p:nvPr>
            <p:ph type="body" sz="quarter" idx="10"/>
          </p:nvPr>
        </p:nvSpPr>
        <p:spPr>
          <a:xfrm>
            <a:off x="1372325" y="1424941"/>
            <a:ext cx="10515600" cy="4999713"/>
          </a:xfrm>
        </p:spPr>
        <p:txBody>
          <a:bodyPr/>
          <a:lstStyle>
            <a:lvl1pPr>
              <a:defRPr b="0" i="0">
                <a:solidFill>
                  <a:schemeClr val="tx1"/>
                </a:solidFill>
                <a:latin typeface="Helvetica Neue Light" charset="0"/>
                <a:ea typeface="Helvetica Neue Light" charset="0"/>
                <a:cs typeface="Helvetica Neue Light" charset="0"/>
              </a:defRPr>
            </a:lvl1pPr>
            <a:lvl2pPr>
              <a:defRPr>
                <a:solidFill>
                  <a:schemeClr val="tx1"/>
                </a:solidFill>
              </a:defRPr>
            </a:lvl2pPr>
            <a:lvl3pPr>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05940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0318" y="1681163"/>
            <a:ext cx="5158316"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lvl1pPr>
              <a:defRPr b="0" i="0">
                <a:solidFill>
                  <a:schemeClr val="tx1"/>
                </a:solidFill>
                <a:latin typeface="Helvetica Neue Light" charset="0"/>
                <a:ea typeface="Helvetica Neue Light" charset="0"/>
                <a:cs typeface="Helvetica Neue Light" charset="0"/>
              </a:defRPr>
            </a:lvl1pPr>
            <a:lvl2pPr>
              <a:defRPr b="0" i="0">
                <a:solidFill>
                  <a:schemeClr val="tx1"/>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
        <p:nvSpPr>
          <p:cNvPr id="11" name="Text Placeholder 2"/>
          <p:cNvSpPr>
            <a:spLocks noGrp="1"/>
          </p:cNvSpPr>
          <p:nvPr>
            <p:ph type="body" idx="10"/>
          </p:nvPr>
        </p:nvSpPr>
        <p:spPr>
          <a:xfrm>
            <a:off x="6146095" y="1681163"/>
            <a:ext cx="5158316"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1"/>
          </p:nvPr>
        </p:nvSpPr>
        <p:spPr>
          <a:xfrm>
            <a:off x="6146095" y="2505075"/>
            <a:ext cx="5158316" cy="3684588"/>
          </a:xfrm>
        </p:spPr>
        <p:txBody>
          <a:bodyPr/>
          <a:lstStyle>
            <a:lvl1pPr>
              <a:defRPr b="0" i="0">
                <a:solidFill>
                  <a:schemeClr val="tx1"/>
                </a:solidFill>
                <a:latin typeface="Helvetica Neue Light" charset="0"/>
                <a:ea typeface="Helvetica Neue Light" charset="0"/>
                <a:cs typeface="Helvetica Neue Light" charset="0"/>
              </a:defRPr>
            </a:lvl1pPr>
            <a:lvl2pPr>
              <a:defRPr b="0" i="0">
                <a:solidFill>
                  <a:schemeClr val="tx1"/>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
        <p:nvSpPr>
          <p:cNvPr id="15" name="Text Placeholder 14"/>
          <p:cNvSpPr>
            <a:spLocks noGrp="1"/>
          </p:cNvSpPr>
          <p:nvPr>
            <p:ph type="body" sz="quarter" idx="12" hasCustomPrompt="1"/>
          </p:nvPr>
        </p:nvSpPr>
        <p:spPr>
          <a:xfrm>
            <a:off x="1280585" y="216945"/>
            <a:ext cx="10189633" cy="949325"/>
          </a:xfrm>
        </p:spPr>
        <p:txBody>
          <a:bodyPr>
            <a:normAutofit/>
          </a:bodyPr>
          <a:lstStyle>
            <a:lvl1pPr marL="0" indent="0">
              <a:buNone/>
              <a:defRPr sz="5400" b="0" i="0" spc="-150" baseline="0">
                <a:solidFill>
                  <a:schemeClr val="bg1"/>
                </a:solidFill>
                <a:latin typeface="ITC Garamond Std Light" charset="0"/>
                <a:ea typeface="ITC Garamond Std Light" charset="0"/>
                <a:cs typeface="ITC Garamond Std Light" charset="0"/>
              </a:defRPr>
            </a:lvl1pPr>
          </a:lstStyle>
          <a:p>
            <a:pPr lvl="0"/>
            <a:r>
              <a:rPr lang="en-US" sz="4400" b="0" i="0" spc="-150">
                <a:latin typeface="ITC Garamond Std Light" charset="0"/>
                <a:ea typeface="ITC Garamond Std Light" charset="0"/>
                <a:cs typeface="ITC Garamond Std Light" charset="0"/>
              </a:rPr>
              <a:t>Click to edit Master title style</a:t>
            </a:r>
            <a:endParaRPr lang="en-US"/>
          </a:p>
        </p:txBody>
      </p:sp>
    </p:spTree>
    <p:extLst>
      <p:ext uri="{BB962C8B-B14F-4D97-AF65-F5344CB8AC3E}">
        <p14:creationId xmlns:p14="http://schemas.microsoft.com/office/powerpoint/2010/main" val="185566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97600" y="1681163"/>
            <a:ext cx="5156200" cy="4495800"/>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Image</a:t>
            </a:r>
          </a:p>
        </p:txBody>
      </p:sp>
      <p:sp>
        <p:nvSpPr>
          <p:cNvPr id="8" name="Title 1"/>
          <p:cNvSpPr>
            <a:spLocks noGrp="1"/>
          </p:cNvSpPr>
          <p:nvPr>
            <p:ph type="title"/>
          </p:nvPr>
        </p:nvSpPr>
        <p:spPr>
          <a:xfrm>
            <a:off x="1280159" y="287124"/>
            <a:ext cx="10515600" cy="556048"/>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9" name="Text Placeholder 2"/>
          <p:cNvSpPr>
            <a:spLocks noGrp="1"/>
          </p:cNvSpPr>
          <p:nvPr>
            <p:ph type="body" idx="1"/>
          </p:nvPr>
        </p:nvSpPr>
        <p:spPr>
          <a:xfrm>
            <a:off x="840318" y="1681163"/>
            <a:ext cx="5158316" cy="823912"/>
          </a:xfrm>
        </p:spPr>
        <p:txBody>
          <a:bodyPr anchor="b">
            <a:noAutofit/>
          </a:bodyPr>
          <a:lstStyle>
            <a:lvl1pPr marL="0" indent="0">
              <a:buNone/>
              <a:defRPr sz="3200" b="0" i="0" spc="-15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0"/>
          </p:nvPr>
        </p:nvSpPr>
        <p:spPr>
          <a:xfrm>
            <a:off x="840318" y="2505075"/>
            <a:ext cx="5158316" cy="3684588"/>
          </a:xfrm>
        </p:spPr>
        <p:txBody>
          <a:bodyPr/>
          <a:lstStyle>
            <a:lvl1pPr>
              <a:defRPr sz="2400" b="0" i="0">
                <a:solidFill>
                  <a:schemeClr val="tx1"/>
                </a:solidFill>
                <a:latin typeface="Helvetica Neue Light" charset="0"/>
                <a:ea typeface="Helvetica Neue Light" charset="0"/>
                <a:cs typeface="Helvetica Neue Light" charset="0"/>
              </a:defRPr>
            </a:lvl1pPr>
            <a:lvl2pPr>
              <a:defRPr sz="2000" b="0" i="0">
                <a:solidFill>
                  <a:schemeClr val="tx1"/>
                </a:solidFill>
                <a:latin typeface="Helvetica Neue Light" charset="0"/>
                <a:ea typeface="Helvetica Neue Light" charset="0"/>
                <a:cs typeface="Helvetica Neue Light" charset="0"/>
              </a:defRPr>
            </a:lvl2pPr>
            <a:lvl3pPr>
              <a:defRPr>
                <a:solidFill>
                  <a:srgbClr val="747D87"/>
                </a:solidFill>
              </a:defRPr>
            </a:lvl3pPr>
            <a:lvl4pPr>
              <a:defRPr>
                <a:solidFill>
                  <a:srgbClr val="747D87"/>
                </a:solidFill>
              </a:defRPr>
            </a:lvl4pPr>
            <a:lvl5pPr>
              <a:defRPr>
                <a:solidFill>
                  <a:srgbClr val="747D87"/>
                </a:soli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766877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46717" y="-83344"/>
            <a:ext cx="10515600" cy="1325563"/>
          </a:xfrm>
        </p:spPr>
        <p:txBody>
          <a:bodyPr>
            <a:normAutofit/>
          </a:bodyPr>
          <a:lstStyle>
            <a:lvl1pPr>
              <a:defRPr sz="4800" b="0" i="0" spc="-150">
                <a:solidFill>
                  <a:schemeClr val="bg1"/>
                </a:solidFill>
                <a:latin typeface="ITC Garamond Std Light" charset="0"/>
                <a:ea typeface="ITC Garamond Std Light" charset="0"/>
                <a:cs typeface="ITC Garamond Std Light" charset="0"/>
              </a:defRPr>
            </a:lvl1pPr>
          </a:lstStyle>
          <a:p>
            <a:r>
              <a:rPr lang="en-US"/>
              <a:t>Click to edit Master title style</a:t>
            </a:r>
          </a:p>
        </p:txBody>
      </p:sp>
      <p:sp>
        <p:nvSpPr>
          <p:cNvPr id="3" name="Text Placeholder 2"/>
          <p:cNvSpPr>
            <a:spLocks noGrp="1"/>
          </p:cNvSpPr>
          <p:nvPr>
            <p:ph type="body" idx="1" hasCustomPrompt="1"/>
          </p:nvPr>
        </p:nvSpPr>
        <p:spPr>
          <a:xfrm>
            <a:off x="712591" y="2369141"/>
            <a:ext cx="5158316" cy="823912"/>
          </a:xfrm>
        </p:spPr>
        <p:txBody>
          <a:bodyPr anchor="b">
            <a:noAutofit/>
          </a:bodyPr>
          <a:lstStyle>
            <a:lvl1pPr marL="0" indent="0" algn="ctr">
              <a:buNone/>
              <a:defRPr sz="3200" b="0" i="0" spc="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Photo Description</a:t>
            </a:r>
          </a:p>
        </p:txBody>
      </p:sp>
      <p:sp>
        <p:nvSpPr>
          <p:cNvPr id="4" name="Content Placeholder 3"/>
          <p:cNvSpPr>
            <a:spLocks noGrp="1"/>
          </p:cNvSpPr>
          <p:nvPr>
            <p:ph sz="half" idx="2" hasCustomPrompt="1"/>
          </p:nvPr>
        </p:nvSpPr>
        <p:spPr>
          <a:xfrm>
            <a:off x="712591" y="3193054"/>
            <a:ext cx="5158316" cy="2589439"/>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stStyle>
          <a:p>
            <a:pPr lvl="0"/>
            <a:r>
              <a:rPr lang="en-US"/>
              <a:t>Image</a:t>
            </a:r>
          </a:p>
        </p:txBody>
      </p:sp>
      <p:sp>
        <p:nvSpPr>
          <p:cNvPr id="5" name="Text Placeholder 4"/>
          <p:cNvSpPr>
            <a:spLocks noGrp="1"/>
          </p:cNvSpPr>
          <p:nvPr>
            <p:ph type="body" sz="quarter" idx="3" hasCustomPrompt="1"/>
          </p:nvPr>
        </p:nvSpPr>
        <p:spPr>
          <a:xfrm>
            <a:off x="6299926" y="2369141"/>
            <a:ext cx="5183717" cy="823912"/>
          </a:xfrm>
        </p:spPr>
        <p:txBody>
          <a:bodyPr anchor="b">
            <a:noAutofit/>
          </a:bodyPr>
          <a:lstStyle>
            <a:lvl1pPr marL="0" indent="0" algn="ctr">
              <a:buNone/>
              <a:defRPr sz="3200" b="0" i="0" spc="0">
                <a:solidFill>
                  <a:srgbClr val="025596"/>
                </a:solidFill>
                <a:latin typeface="ITC Garamond Std Light" charset="0"/>
                <a:ea typeface="ITC Garamond Std Light" charset="0"/>
                <a:cs typeface="ITC Garamond Std Light"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Photo Description</a:t>
            </a:r>
          </a:p>
        </p:txBody>
      </p:sp>
      <p:sp>
        <p:nvSpPr>
          <p:cNvPr id="6" name="Content Placeholder 5"/>
          <p:cNvSpPr>
            <a:spLocks noGrp="1"/>
          </p:cNvSpPr>
          <p:nvPr>
            <p:ph sz="quarter" idx="4" hasCustomPrompt="1"/>
          </p:nvPr>
        </p:nvSpPr>
        <p:spPr>
          <a:xfrm>
            <a:off x="6299926" y="3193054"/>
            <a:ext cx="5183717" cy="2589439"/>
          </a:xfrm>
        </p:spPr>
        <p:txBody>
          <a:bodyPr/>
          <a:lstStyle>
            <a:lvl1pPr marL="0" indent="0">
              <a:buNone/>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image</a:t>
            </a:r>
          </a:p>
        </p:txBody>
      </p:sp>
    </p:spTree>
    <p:extLst>
      <p:ext uri="{BB962C8B-B14F-4D97-AF65-F5344CB8AC3E}">
        <p14:creationId xmlns:p14="http://schemas.microsoft.com/office/powerpoint/2010/main" val="2127681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3.gi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4.gif"/><Relationship Id="rId5" Type="http://schemas.openxmlformats.org/officeDocument/2006/relationships/slideLayout" Target="../slideLayouts/slideLayout9.xml"/><Relationship Id="rId10" Type="http://schemas.openxmlformats.org/officeDocument/2006/relationships/theme" Target="../theme/theme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7.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A281-B5CF-E34B-B761-F418D0769936}" type="datetimeFigureOut">
              <a:rPr lang="en-US" smtClean="0"/>
              <a:t>1/30/2025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052B-638A-6444-B5FE-54D7C9F091DF}"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06074115"/>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F5356-E1C6-0B4C-BD11-5F395C9BD1DA}" type="datetimeFigureOut">
              <a:rPr lang="en-US" smtClean="0"/>
              <a:t>1/30/2025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3DDAB-0B4B-EF41-9446-01E9975E2C7D}"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060174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172665-46D0-9A43-9DDD-19F11099851A}" type="datetimeFigureOut">
              <a:rPr lang="en-US" smtClean="0"/>
              <a:t>1/30/2025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5F89A2-B747-B84F-B411-E23C020195DF}" type="slidenum">
              <a:rPr lang="en-US" smtClean="0"/>
              <a:t>‹#›</a:t>
            </a:fld>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4743756"/>
      </p:ext>
    </p:extLst>
  </p:cSld>
  <p:clrMap bg1="lt1" tx1="dk1" bg2="lt2" tx2="dk2" accent1="accent1" accent2="accent2" accent3="accent3" accent4="accent4" accent5="accent5" accent6="accent6" hlink="hlink" folHlink="folHlink"/>
  <p:sldLayoutIdLst>
    <p:sldLayoutId id="2147483698" r:id="rId1"/>
    <p:sldLayoutId id="214748375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F742D-85D5-BF4A-AD77-AE6531457B0C}" type="datetimeFigureOut">
              <a:rPr lang="en-US" smtClean="0"/>
              <a:t>1/30/2025</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62D42F-777C-7049-BD17-118470D6322E}" type="slidenum">
              <a:rPr lang="en-US" smtClean="0"/>
              <a:t>‹#›</a:t>
            </a:fld>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5612070"/>
      </p:ext>
    </p:extLst>
  </p:cSld>
  <p:clrMap bg1="lt1" tx1="dk1" bg2="lt2" tx2="dk2" accent1="accent1" accent2="accent2" accent3="accent3" accent4="accent4" accent5="accent5" accent6="accent6" hlink="hlink" folHlink="folHlink"/>
  <p:sldLayoutIdLst>
    <p:sldLayoutId id="2147483666" r:id="rId1"/>
    <p:sldLayoutId id="2147483689" r:id="rId2"/>
    <p:sldLayoutId id="2147483669" r:id="rId3"/>
    <p:sldLayoutId id="2147483668" r:id="rId4"/>
    <p:sldLayoutId id="2147483686" r:id="rId5"/>
    <p:sldLayoutId id="2147483679" r:id="rId6"/>
    <p:sldLayoutId id="2147483676" r:id="rId7"/>
    <p:sldLayoutId id="2147483701" r:id="rId8"/>
    <p:sldLayoutId id="214748370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96397268"/>
      </p:ext>
    </p:extLst>
  </p:cSld>
  <p:clrMap bg1="lt1" tx1="dk1" bg2="lt2" tx2="dk2" accent1="accent1" accent2="accent2" accent3="accent3" accent4="accent4" accent5="accent5" accent6="accent6" hlink="hlink" folHlink="folHlink"/>
  <p:sldLayoutIdLst>
    <p:sldLayoutId id="2147483688" r:id="rId1"/>
    <p:sldLayoutId id="214748376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A281-B5CF-E34B-B761-F418D0769936}" type="datetimeFigureOut">
              <a:rPr lang="en-US" smtClean="0"/>
              <a:t>1/30/2025</a:t>
            </a:fld>
            <a:endParaRPr lang="en-US"/>
          </a:p>
        </p:txBody>
      </p:sp>
      <p:sp>
        <p:nvSpPr>
          <p:cNvPr id="5" name="Footer Placeholder 4"/>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052B-638A-6444-B5FE-54D7C9F091DF}"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428766"/>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CA281-B5CF-E34B-B761-F418D0769936}" type="datetimeFigureOut">
              <a:rPr lang="en-US" smtClean="0"/>
              <a:t>1/30/2025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B2052B-638A-6444-B5FE-54D7C9F091DF}" type="slidenum">
              <a:rPr lang="en-US" smtClean="0"/>
              <a:t>‹#›</a:t>
            </a:fld>
            <a:endParaRPr lang="en-US"/>
          </a:p>
        </p:txBody>
      </p:sp>
    </p:spTree>
    <p:extLst>
      <p:ext uri="{BB962C8B-B14F-4D97-AF65-F5344CB8AC3E}">
        <p14:creationId xmlns:p14="http://schemas.microsoft.com/office/powerpoint/2010/main" val="3524645281"/>
      </p:ext>
    </p:extLst>
  </p:cSld>
  <p:clrMap bg1="dk1" tx1="lt1" bg2="dk2" tx2="lt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6" r:id="rId12"/>
    <p:sldLayoutId id="2147483969" r:id="rId13"/>
    <p:sldLayoutId id="214748397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emf"/><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le of American dollar banknotes">
            <a:extLst>
              <a:ext uri="{FF2B5EF4-FFF2-40B4-BE49-F238E27FC236}">
                <a16:creationId xmlns:a16="http://schemas.microsoft.com/office/drawing/2014/main" id="{155D0144-EC16-2979-25DB-5DCD8F8DCFCE}"/>
              </a:ext>
            </a:extLst>
          </p:cNvPr>
          <p:cNvPicPr>
            <a:picLocks noChangeAspect="1"/>
          </p:cNvPicPr>
          <p:nvPr/>
        </p:nvPicPr>
        <p:blipFill>
          <a:blip r:embed="rId3"/>
          <a:stretch>
            <a:fillRect/>
          </a:stretch>
        </p:blipFill>
        <p:spPr>
          <a:xfrm>
            <a:off x="0" y="0"/>
            <a:ext cx="12192000" cy="6860026"/>
          </a:xfrm>
          <a:prstGeom prst="rect">
            <a:avLst/>
          </a:prstGeom>
        </p:spPr>
      </p:pic>
      <p:pic>
        <p:nvPicPr>
          <p:cNvPr id="8" name="Picture 7">
            <a:extLst>
              <a:ext uri="{FF2B5EF4-FFF2-40B4-BE49-F238E27FC236}">
                <a16:creationId xmlns:a16="http://schemas.microsoft.com/office/drawing/2014/main" id="{85D9F713-1E25-4BC1-A6B0-7E2BDF20642B}"/>
              </a:ext>
            </a:extLst>
          </p:cNvPr>
          <p:cNvPicPr>
            <a:picLocks noChangeAspect="1"/>
          </p:cNvPicPr>
          <p:nvPr/>
        </p:nvPicPr>
        <p:blipFill>
          <a:blip r:embed="rId4"/>
          <a:stretch>
            <a:fillRect/>
          </a:stretch>
        </p:blipFill>
        <p:spPr>
          <a:xfrm rot="10800000">
            <a:off x="0" y="3849624"/>
            <a:ext cx="12192000" cy="3044795"/>
          </a:xfrm>
          <a:prstGeom prst="rect">
            <a:avLst/>
          </a:prstGeom>
        </p:spPr>
      </p:pic>
      <p:sp>
        <p:nvSpPr>
          <p:cNvPr id="5" name="Title 1"/>
          <p:cNvSpPr>
            <a:spLocks noGrp="1"/>
          </p:cNvSpPr>
          <p:nvPr>
            <p:ph type="title"/>
          </p:nvPr>
        </p:nvSpPr>
        <p:spPr>
          <a:xfrm>
            <a:off x="427407" y="4643705"/>
            <a:ext cx="8800974" cy="2414659"/>
          </a:xfrm>
        </p:spPr>
        <p:txBody>
          <a:bodyPr anchor="t">
            <a:noAutofit/>
          </a:bodyPr>
          <a:lstStyle/>
          <a:p>
            <a:r>
              <a:rPr lang="en-US" sz="6000" dirty="0">
                <a:solidFill>
                  <a:schemeClr val="tx1"/>
                </a:solidFill>
                <a:latin typeface="Univers" panose="020B0503020202020204" pitchFamily="34" charset="0"/>
              </a:rPr>
              <a:t>Medical Student Section</a:t>
            </a:r>
            <a:br>
              <a:rPr lang="en-US" sz="6000" dirty="0">
                <a:solidFill>
                  <a:schemeClr val="tx1"/>
                </a:solidFill>
                <a:latin typeface="Univers" panose="020B0503020202020204" pitchFamily="34" charset="0"/>
              </a:rPr>
            </a:br>
            <a:r>
              <a:rPr lang="en-US" sz="2000" b="1" dirty="0">
                <a:solidFill>
                  <a:srgbClr val="FFC000"/>
                </a:solidFill>
                <a:latin typeface="Univers" panose="020B0503020202020204" pitchFamily="34" charset="0"/>
              </a:rPr>
              <a:t>_______________________________________________________________________________</a:t>
            </a:r>
            <a:br>
              <a:rPr lang="en-US" sz="6000" b="1" dirty="0">
                <a:solidFill>
                  <a:srgbClr val="FFC000"/>
                </a:solidFill>
                <a:latin typeface="Univers" panose="020B0503020202020204" pitchFamily="34" charset="0"/>
              </a:rPr>
            </a:br>
            <a:r>
              <a:rPr lang="en-US" sz="6000" dirty="0">
                <a:solidFill>
                  <a:schemeClr val="tx1"/>
                </a:solidFill>
                <a:latin typeface="Univers" panose="020B0503020202020204" pitchFamily="34" charset="0"/>
              </a:rPr>
              <a:t> 		</a:t>
            </a:r>
            <a:r>
              <a:rPr lang="en-US" sz="4000" dirty="0">
                <a:solidFill>
                  <a:schemeClr val="tx1"/>
                </a:solidFill>
                <a:latin typeface="Univers" panose="020B0503020202020204" pitchFamily="34" charset="0"/>
              </a:rPr>
              <a:t>TMA/AMA Funding</a:t>
            </a:r>
          </a:p>
        </p:txBody>
      </p:sp>
      <p:pic>
        <p:nvPicPr>
          <p:cNvPr id="15" name="Picture 14" descr="A black and white sign with white text&#10;&#10;Description automatically generated">
            <a:extLst>
              <a:ext uri="{FF2B5EF4-FFF2-40B4-BE49-F238E27FC236}">
                <a16:creationId xmlns:a16="http://schemas.microsoft.com/office/drawing/2014/main" id="{2344D14C-18B6-E867-EEBD-1D4142946076}"/>
              </a:ext>
            </a:extLst>
          </p:cNvPr>
          <p:cNvPicPr>
            <a:picLocks noChangeAspect="1"/>
          </p:cNvPicPr>
          <p:nvPr/>
        </p:nvPicPr>
        <p:blipFill>
          <a:blip r:embed="rId5"/>
          <a:stretch>
            <a:fillRect/>
          </a:stretch>
        </p:blipFill>
        <p:spPr>
          <a:xfrm>
            <a:off x="9511624" y="4996594"/>
            <a:ext cx="2397133" cy="1398328"/>
          </a:xfrm>
          <a:prstGeom prst="rect">
            <a:avLst/>
          </a:prstGeom>
        </p:spPr>
      </p:pic>
    </p:spTree>
    <p:extLst>
      <p:ext uri="{BB962C8B-B14F-4D97-AF65-F5344CB8AC3E}">
        <p14:creationId xmlns:p14="http://schemas.microsoft.com/office/powerpoint/2010/main" val="384648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37932DA-B7BB-4D49-864B-0423CC7277EC}"/>
              </a:ext>
            </a:extLst>
          </p:cNvPr>
          <p:cNvPicPr>
            <a:picLocks noChangeAspect="1"/>
          </p:cNvPicPr>
          <p:nvPr/>
        </p:nvPicPr>
        <p:blipFill>
          <a:blip r:embed="rId3"/>
          <a:stretch>
            <a:fillRect/>
          </a:stretch>
        </p:blipFill>
        <p:spPr>
          <a:xfrm>
            <a:off x="0" y="1646581"/>
            <a:ext cx="12192000" cy="2194595"/>
          </a:xfrm>
          <a:prstGeom prst="rect">
            <a:avLst/>
          </a:prstGeom>
        </p:spPr>
      </p:pic>
      <p:sp>
        <p:nvSpPr>
          <p:cNvPr id="2" name="Title 1"/>
          <p:cNvSpPr>
            <a:spLocks noGrp="1"/>
          </p:cNvSpPr>
          <p:nvPr>
            <p:ph type="title"/>
          </p:nvPr>
        </p:nvSpPr>
        <p:spPr>
          <a:xfrm>
            <a:off x="613913" y="2146913"/>
            <a:ext cx="10515600" cy="775698"/>
          </a:xfrm>
        </p:spPr>
        <p:txBody>
          <a:bodyPr>
            <a:noAutofit/>
          </a:bodyPr>
          <a:lstStyle/>
          <a:p>
            <a:pPr algn="ctr"/>
            <a:r>
              <a:rPr lang="en-US" sz="8000" dirty="0">
                <a:solidFill>
                  <a:schemeClr val="tx1"/>
                </a:solidFill>
                <a:latin typeface="Univers" panose="020B0503020202020204" pitchFamily="34" charset="0"/>
              </a:rPr>
              <a:t>Questions</a:t>
            </a:r>
          </a:p>
        </p:txBody>
      </p:sp>
      <p:pic>
        <p:nvPicPr>
          <p:cNvPr id="10" name="Picture 9" descr="A close up of a logo&#10;&#10;Description automatically generated">
            <a:extLst>
              <a:ext uri="{FF2B5EF4-FFF2-40B4-BE49-F238E27FC236}">
                <a16:creationId xmlns:a16="http://schemas.microsoft.com/office/drawing/2014/main" id="{EA661347-4ACC-4D67-9627-153566C27508}"/>
              </a:ext>
            </a:extLst>
          </p:cNvPr>
          <p:cNvPicPr>
            <a:picLocks noChangeAspect="1"/>
          </p:cNvPicPr>
          <p:nvPr/>
        </p:nvPicPr>
        <p:blipFill>
          <a:blip r:embed="rId4"/>
          <a:stretch>
            <a:fillRect/>
          </a:stretch>
        </p:blipFill>
        <p:spPr>
          <a:xfrm>
            <a:off x="8537662" y="4602598"/>
            <a:ext cx="3074649" cy="1792018"/>
          </a:xfrm>
          <a:prstGeom prst="rect">
            <a:avLst/>
          </a:prstGeom>
        </p:spPr>
      </p:pic>
    </p:spTree>
    <p:extLst>
      <p:ext uri="{BB962C8B-B14F-4D97-AF65-F5344CB8AC3E}">
        <p14:creationId xmlns:p14="http://schemas.microsoft.com/office/powerpoint/2010/main" val="4177886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A78DE-559E-2BAA-72F3-1A78873B5E37}"/>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4C62B7EF-B82F-4EFC-703E-07F3B56179F5}"/>
              </a:ext>
            </a:extLst>
          </p:cNvPr>
          <p:cNvPicPr>
            <a:picLocks noChangeAspect="1"/>
          </p:cNvPicPr>
          <p:nvPr/>
        </p:nvPicPr>
        <p:blipFill>
          <a:blip r:embed="rId3"/>
          <a:stretch>
            <a:fillRect/>
          </a:stretch>
        </p:blipFill>
        <p:spPr>
          <a:xfrm>
            <a:off x="-1" y="1083443"/>
            <a:ext cx="12192000" cy="775698"/>
          </a:xfrm>
          <a:prstGeom prst="rect">
            <a:avLst/>
          </a:prstGeom>
        </p:spPr>
      </p:pic>
      <p:sp>
        <p:nvSpPr>
          <p:cNvPr id="2" name="Title 1">
            <a:extLst>
              <a:ext uri="{FF2B5EF4-FFF2-40B4-BE49-F238E27FC236}">
                <a16:creationId xmlns:a16="http://schemas.microsoft.com/office/drawing/2014/main" id="{F41EEFB2-4F84-58BE-D7C0-7BA1CF1E0694}"/>
              </a:ext>
            </a:extLst>
          </p:cNvPr>
          <p:cNvSpPr>
            <a:spLocks noGrp="1"/>
          </p:cNvSpPr>
          <p:nvPr>
            <p:ph type="title"/>
          </p:nvPr>
        </p:nvSpPr>
        <p:spPr>
          <a:xfrm>
            <a:off x="668116" y="415257"/>
            <a:ext cx="10515600" cy="775698"/>
          </a:xfrm>
        </p:spPr>
        <p:txBody>
          <a:bodyPr>
            <a:noAutofit/>
          </a:bodyPr>
          <a:lstStyle/>
          <a:p>
            <a:pPr algn="ctr"/>
            <a:r>
              <a:rPr lang="en-US" sz="6000">
                <a:solidFill>
                  <a:schemeClr val="tx1"/>
                </a:solidFill>
                <a:latin typeface="Univers" panose="020B0503020202020204" pitchFamily="34" charset="0"/>
              </a:rPr>
              <a:t>Keep in Touch</a:t>
            </a:r>
          </a:p>
        </p:txBody>
      </p:sp>
      <p:sp>
        <p:nvSpPr>
          <p:cNvPr id="3" name="Text Placeholder 2">
            <a:extLst>
              <a:ext uri="{FF2B5EF4-FFF2-40B4-BE49-F238E27FC236}">
                <a16:creationId xmlns:a16="http://schemas.microsoft.com/office/drawing/2014/main" id="{A3CB975D-5EDC-8680-5DC0-F1EAB462AB5F}"/>
              </a:ext>
            </a:extLst>
          </p:cNvPr>
          <p:cNvSpPr>
            <a:spLocks noGrp="1"/>
          </p:cNvSpPr>
          <p:nvPr>
            <p:ph type="body" sz="quarter" idx="10"/>
          </p:nvPr>
        </p:nvSpPr>
        <p:spPr>
          <a:xfrm>
            <a:off x="1542409" y="2013303"/>
            <a:ext cx="9107182" cy="3347267"/>
          </a:xfrm>
        </p:spPr>
        <p:txBody>
          <a:bodyPr numCol="2">
            <a:normAutofit fontScale="70000" lnSpcReduction="20000"/>
          </a:bodyPr>
          <a:lstStyle/>
          <a:p>
            <a:pPr marL="0" indent="0">
              <a:spcAft>
                <a:spcPts val="600"/>
              </a:spcAft>
              <a:buNone/>
            </a:pPr>
            <a:r>
              <a:rPr lang="en-US" sz="4000" b="1" u="sng">
                <a:latin typeface="Univers" panose="020B0503020202020204" pitchFamily="34" charset="0"/>
              </a:rPr>
              <a:t>Section Information</a:t>
            </a:r>
            <a:r>
              <a:rPr lang="en-US" sz="4000">
                <a:latin typeface="Univers" panose="020B0503020202020204" pitchFamily="34" charset="0"/>
              </a:rPr>
              <a:t>:</a:t>
            </a:r>
          </a:p>
          <a:p>
            <a:pPr marL="0" indent="0">
              <a:spcAft>
                <a:spcPts val="600"/>
              </a:spcAft>
              <a:buNone/>
            </a:pPr>
            <a:r>
              <a:rPr lang="en-US" sz="4000">
                <a:latin typeface="Univers Condensed" panose="020B0506020202050204" pitchFamily="34" charset="0"/>
              </a:rPr>
              <a:t>MSSInfo@texmed.org</a:t>
            </a:r>
          </a:p>
          <a:p>
            <a:pPr marL="0" indent="0">
              <a:spcAft>
                <a:spcPts val="600"/>
              </a:spcAft>
              <a:buNone/>
            </a:pPr>
            <a:r>
              <a:rPr lang="en-US" sz="3600">
                <a:solidFill>
                  <a:schemeClr val="bg1"/>
                </a:solidFill>
                <a:latin typeface="Univers Condensed" panose="020B0506020202050204" pitchFamily="34" charset="0"/>
              </a:rPr>
              <a:t>texmed.org/</a:t>
            </a:r>
            <a:r>
              <a:rPr lang="en-US" sz="4600" b="1">
                <a:solidFill>
                  <a:srgbClr val="0099BA"/>
                </a:solidFill>
                <a:latin typeface="Univers Condensed" panose="020B0506020202050204" pitchFamily="34" charset="0"/>
              </a:rPr>
              <a:t>Students</a:t>
            </a:r>
          </a:p>
          <a:p>
            <a:pPr marL="0" indent="0">
              <a:spcAft>
                <a:spcPts val="600"/>
              </a:spcAft>
              <a:buNone/>
            </a:pPr>
            <a:endParaRPr lang="en-US" sz="2400">
              <a:latin typeface="Univers" panose="020B0503020202020204" pitchFamily="34" charset="0"/>
            </a:endParaRPr>
          </a:p>
          <a:p>
            <a:pPr marL="0" indent="0">
              <a:spcAft>
                <a:spcPts val="600"/>
              </a:spcAft>
              <a:buNone/>
            </a:pPr>
            <a:endParaRPr lang="en-US" sz="3200">
              <a:latin typeface="Univers" panose="020B0503020202020204" pitchFamily="34" charset="0"/>
            </a:endParaRPr>
          </a:p>
          <a:p>
            <a:pPr marL="0" indent="0">
              <a:spcAft>
                <a:spcPts val="600"/>
              </a:spcAft>
              <a:buNone/>
            </a:pPr>
            <a:endParaRPr lang="en-US" sz="3200">
              <a:latin typeface="Univers" panose="020B0503020202020204" pitchFamily="34" charset="0"/>
            </a:endParaRPr>
          </a:p>
          <a:p>
            <a:pPr marL="0" indent="0">
              <a:spcAft>
                <a:spcPts val="600"/>
              </a:spcAft>
              <a:buNone/>
            </a:pPr>
            <a:endParaRPr lang="en-US" sz="3200">
              <a:latin typeface="Univers" panose="020B0503020202020204" pitchFamily="34" charset="0"/>
            </a:endParaRPr>
          </a:p>
          <a:p>
            <a:pPr marL="0" indent="0">
              <a:spcAft>
                <a:spcPts val="600"/>
              </a:spcAft>
              <a:buNone/>
            </a:pPr>
            <a:r>
              <a:rPr lang="en-US" sz="4000" b="1" u="sng">
                <a:latin typeface="Univers" panose="020B0503020202020204" pitchFamily="34" charset="0"/>
              </a:rPr>
              <a:t>TMA Knowledge Center</a:t>
            </a:r>
            <a:r>
              <a:rPr lang="en-US" sz="4000">
                <a:latin typeface="Univers" panose="020B0503020202020204" pitchFamily="34" charset="0"/>
              </a:rPr>
              <a:t>: </a:t>
            </a:r>
          </a:p>
          <a:p>
            <a:pPr marL="0" indent="0">
              <a:spcAft>
                <a:spcPts val="600"/>
              </a:spcAft>
              <a:buNone/>
            </a:pPr>
            <a:r>
              <a:rPr lang="en-US" sz="3600">
                <a:latin typeface="Univers Condensed" panose="020B0506020202050204" pitchFamily="34" charset="0"/>
              </a:rPr>
              <a:t>(800) 880-7955</a:t>
            </a:r>
          </a:p>
          <a:p>
            <a:pPr marL="0" indent="0">
              <a:spcAft>
                <a:spcPts val="600"/>
              </a:spcAft>
              <a:buNone/>
            </a:pPr>
            <a:r>
              <a:rPr lang="en-US" sz="4000">
                <a:latin typeface="Univers Condensed" panose="020B0506020202050204" pitchFamily="34" charset="0"/>
              </a:rPr>
              <a:t>knowledge@texmed.org</a:t>
            </a:r>
          </a:p>
          <a:p>
            <a:pPr marL="0" indent="0">
              <a:spcAft>
                <a:spcPts val="600"/>
              </a:spcAft>
              <a:buNone/>
            </a:pPr>
            <a:r>
              <a:rPr lang="en-US" sz="3600">
                <a:solidFill>
                  <a:schemeClr val="bg1"/>
                </a:solidFill>
                <a:latin typeface="Univers Condensed" panose="020B0506020202050204" pitchFamily="34" charset="0"/>
              </a:rPr>
              <a:t>texmed.org</a:t>
            </a:r>
            <a:r>
              <a:rPr lang="en-US" sz="3400">
                <a:solidFill>
                  <a:schemeClr val="bg1"/>
                </a:solidFill>
                <a:latin typeface="Univers Condensed" panose="020B0506020202050204" pitchFamily="34" charset="0"/>
              </a:rPr>
              <a:t>/</a:t>
            </a:r>
            <a:r>
              <a:rPr lang="en-US" sz="4600" b="1">
                <a:solidFill>
                  <a:srgbClr val="0099BA"/>
                </a:solidFill>
                <a:latin typeface="Univers Condensed" panose="020B0506020202050204" pitchFamily="34" charset="0"/>
              </a:rPr>
              <a:t>Information</a:t>
            </a:r>
          </a:p>
          <a:p>
            <a:pPr marL="0" indent="0">
              <a:spcAft>
                <a:spcPts val="600"/>
              </a:spcAft>
              <a:buNone/>
            </a:pPr>
            <a:r>
              <a:rPr lang="en-US" sz="2400">
                <a:latin typeface="Univers" panose="020B0503020202020204" pitchFamily="34" charset="0"/>
              </a:rPr>
              <a:t> </a:t>
            </a:r>
          </a:p>
          <a:p>
            <a:pPr marL="0" indent="0">
              <a:spcAft>
                <a:spcPts val="600"/>
              </a:spcAft>
              <a:buNone/>
            </a:pPr>
            <a:endParaRPr lang="en-US" sz="2400">
              <a:latin typeface="Univers" panose="020B0503020202020204" pitchFamily="34" charset="0"/>
            </a:endParaRPr>
          </a:p>
          <a:p>
            <a:pPr marL="0" indent="0">
              <a:buNone/>
            </a:pPr>
            <a:endParaRPr lang="en-US">
              <a:latin typeface="Univers" panose="020B0503020202020204" pitchFamily="34" charset="0"/>
            </a:endParaRPr>
          </a:p>
        </p:txBody>
      </p:sp>
      <p:pic>
        <p:nvPicPr>
          <p:cNvPr id="2052" name="Picture 4" descr="Image result for instagram icon">
            <a:extLst>
              <a:ext uri="{FF2B5EF4-FFF2-40B4-BE49-F238E27FC236}">
                <a16:creationId xmlns:a16="http://schemas.microsoft.com/office/drawing/2014/main" id="{D2E7DF77-27B7-ABCA-0AFE-F304BA90AC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370" y="5940619"/>
            <a:ext cx="548640" cy="548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facebook icon">
            <a:extLst>
              <a:ext uri="{FF2B5EF4-FFF2-40B4-BE49-F238E27FC236}">
                <a16:creationId xmlns:a16="http://schemas.microsoft.com/office/drawing/2014/main" id="{EF20313F-0AF4-2645-27F1-CF307819679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111" r="23425"/>
          <a:stretch/>
        </p:blipFill>
        <p:spPr bwMode="auto">
          <a:xfrm>
            <a:off x="3653831" y="4602597"/>
            <a:ext cx="557555" cy="5486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495EB78-9A60-F866-83AC-2F57650381D1}"/>
              </a:ext>
            </a:extLst>
          </p:cNvPr>
          <p:cNvSpPr/>
          <p:nvPr/>
        </p:nvSpPr>
        <p:spPr>
          <a:xfrm>
            <a:off x="4396171" y="4140655"/>
            <a:ext cx="3406710" cy="2292935"/>
          </a:xfrm>
          <a:prstGeom prst="rect">
            <a:avLst/>
          </a:prstGeom>
        </p:spPr>
        <p:txBody>
          <a:bodyPr wrap="square">
            <a:spAutoFit/>
          </a:bodyPr>
          <a:lstStyle/>
          <a:p>
            <a:pPr>
              <a:spcAft>
                <a:spcPts val="600"/>
              </a:spcAft>
            </a:pPr>
            <a:r>
              <a:rPr lang="en-US" sz="2800">
                <a:latin typeface="Univers" panose="020B0503020202020204" pitchFamily="34" charset="0"/>
              </a:rPr>
              <a:t>TMA Social</a:t>
            </a:r>
          </a:p>
          <a:p>
            <a:pPr>
              <a:spcAft>
                <a:spcPts val="1800"/>
              </a:spcAft>
            </a:pPr>
            <a:r>
              <a:rPr lang="en-US" sz="2400">
                <a:latin typeface="Univers Condensed" panose="020B0506020202050204" pitchFamily="34" charset="0"/>
              </a:rPr>
              <a:t>facebook.com/</a:t>
            </a:r>
            <a:r>
              <a:rPr lang="en-US" sz="2800" b="1" err="1">
                <a:solidFill>
                  <a:srgbClr val="0099BA"/>
                </a:solidFill>
                <a:latin typeface="Univers Condensed" panose="020B0506020202050204" pitchFamily="34" charset="0"/>
              </a:rPr>
              <a:t>Texmed</a:t>
            </a:r>
            <a:endParaRPr lang="en-US" sz="2800" b="1">
              <a:solidFill>
                <a:srgbClr val="0099BA"/>
              </a:solidFill>
              <a:latin typeface="Univers Condensed" panose="020B0506020202050204" pitchFamily="34" charset="0"/>
            </a:endParaRPr>
          </a:p>
          <a:p>
            <a:pPr>
              <a:spcAft>
                <a:spcPts val="1800"/>
              </a:spcAft>
            </a:pPr>
            <a:r>
              <a:rPr lang="en-US" sz="2400">
                <a:latin typeface="Univers Condensed" panose="020B0506020202050204" pitchFamily="34" charset="0"/>
              </a:rPr>
              <a:t>@</a:t>
            </a:r>
            <a:r>
              <a:rPr lang="en-US" sz="2400" err="1">
                <a:latin typeface="Univers Condensed" panose="020B0506020202050204" pitchFamily="34" charset="0"/>
              </a:rPr>
              <a:t>texmed</a:t>
            </a:r>
            <a:endParaRPr lang="en-US" sz="2400">
              <a:latin typeface="Univers Condensed" panose="020B0506020202050204" pitchFamily="34" charset="0"/>
            </a:endParaRPr>
          </a:p>
          <a:p>
            <a:pPr>
              <a:spcAft>
                <a:spcPts val="1200"/>
              </a:spcAft>
            </a:pPr>
            <a:r>
              <a:rPr lang="en-US" sz="2400">
                <a:latin typeface="Univers Condensed" panose="020B0506020202050204" pitchFamily="34" charset="0"/>
              </a:rPr>
              <a:t>@weareTMA</a:t>
            </a:r>
          </a:p>
        </p:txBody>
      </p:sp>
      <p:pic>
        <p:nvPicPr>
          <p:cNvPr id="10" name="Picture 9" descr="A close up of a logo&#10;&#10;Description automatically generated">
            <a:extLst>
              <a:ext uri="{FF2B5EF4-FFF2-40B4-BE49-F238E27FC236}">
                <a16:creationId xmlns:a16="http://schemas.microsoft.com/office/drawing/2014/main" id="{3AAC0490-D974-020A-05BE-11F78FA4635D}"/>
              </a:ext>
            </a:extLst>
          </p:cNvPr>
          <p:cNvPicPr>
            <a:picLocks noChangeAspect="1"/>
          </p:cNvPicPr>
          <p:nvPr/>
        </p:nvPicPr>
        <p:blipFill>
          <a:blip r:embed="rId6"/>
          <a:stretch>
            <a:fillRect/>
          </a:stretch>
        </p:blipFill>
        <p:spPr>
          <a:xfrm>
            <a:off x="8537662" y="4602598"/>
            <a:ext cx="3074649" cy="1792018"/>
          </a:xfrm>
          <a:prstGeom prst="rect">
            <a:avLst/>
          </a:prstGeom>
        </p:spPr>
      </p:pic>
      <p:pic>
        <p:nvPicPr>
          <p:cNvPr id="4" name="Picture 3">
            <a:extLst>
              <a:ext uri="{FF2B5EF4-FFF2-40B4-BE49-F238E27FC236}">
                <a16:creationId xmlns:a16="http://schemas.microsoft.com/office/drawing/2014/main" id="{2BDF6AAE-6EB8-DD7B-57DC-BD9A8284FFC5}"/>
              </a:ext>
            </a:extLst>
          </p:cNvPr>
          <p:cNvPicPr>
            <a:picLocks noChangeAspect="1"/>
          </p:cNvPicPr>
          <p:nvPr/>
        </p:nvPicPr>
        <p:blipFill>
          <a:blip r:embed="rId7"/>
          <a:stretch>
            <a:fillRect/>
          </a:stretch>
        </p:blipFill>
        <p:spPr>
          <a:xfrm>
            <a:off x="3671700" y="5266590"/>
            <a:ext cx="548640" cy="548640"/>
          </a:xfrm>
          <a:prstGeom prst="rect">
            <a:avLst/>
          </a:prstGeom>
        </p:spPr>
      </p:pic>
      <p:sp>
        <p:nvSpPr>
          <p:cNvPr id="8" name="TextBox 7">
            <a:extLst>
              <a:ext uri="{FF2B5EF4-FFF2-40B4-BE49-F238E27FC236}">
                <a16:creationId xmlns:a16="http://schemas.microsoft.com/office/drawing/2014/main" id="{A5D4A34C-FE8C-79EA-6800-856525F6ADB3}"/>
              </a:ext>
            </a:extLst>
          </p:cNvPr>
          <p:cNvSpPr txBox="1"/>
          <p:nvPr/>
        </p:nvSpPr>
        <p:spPr>
          <a:xfrm>
            <a:off x="493422" y="4126750"/>
            <a:ext cx="3119199" cy="523220"/>
          </a:xfrm>
          <a:prstGeom prst="rect">
            <a:avLst/>
          </a:prstGeom>
          <a:noFill/>
        </p:spPr>
        <p:txBody>
          <a:bodyPr wrap="square" rtlCol="0">
            <a:spAutoFit/>
          </a:bodyPr>
          <a:lstStyle/>
          <a:p>
            <a:r>
              <a:rPr lang="en-US" sz="2800">
                <a:latin typeface="Univers" panose="020B0503020202020204" pitchFamily="34" charset="0"/>
              </a:rPr>
              <a:t>MSS GroupMe</a:t>
            </a:r>
          </a:p>
        </p:txBody>
      </p:sp>
      <p:pic>
        <p:nvPicPr>
          <p:cNvPr id="1026" name="Picture 2" descr="MSS GroupMe">
            <a:extLst>
              <a:ext uri="{FF2B5EF4-FFF2-40B4-BE49-F238E27FC236}">
                <a16:creationId xmlns:a16="http://schemas.microsoft.com/office/drawing/2014/main" id="{646BDFE0-C1CC-78D7-839C-B4188EC248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478" y="464997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5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3704097-3829-44A5-A374-36A88E0FA7BF}"/>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FE28CBFE-F3BF-4C1D-AA15-5FE434845C73}"/>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Chapter Programming Account</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D1FA5C8A-1B32-4940-9FF9-6432A8E526C7}"/>
              </a:ext>
            </a:extLst>
          </p:cNvPr>
          <p:cNvSpPr txBox="1"/>
          <p:nvPr/>
        </p:nvSpPr>
        <p:spPr>
          <a:xfrm>
            <a:off x="775456" y="1601043"/>
            <a:ext cx="10207503" cy="4524315"/>
          </a:xfrm>
          <a:prstGeom prst="rect">
            <a:avLst/>
          </a:prstGeom>
          <a:noFill/>
        </p:spPr>
        <p:txBody>
          <a:bodyPr wrap="square" rtlCol="0">
            <a:spAutoFit/>
          </a:bodyPr>
          <a:lstStyle/>
          <a:p>
            <a:pPr lvl="0">
              <a:spcAft>
                <a:spcPts val="1800"/>
              </a:spcAft>
              <a:buClr>
                <a:srgbClr val="0099BA"/>
              </a:buClr>
              <a:defRPr/>
            </a:pPr>
            <a:r>
              <a:rPr lang="en-US" sz="4000" dirty="0">
                <a:latin typeface="Univers" panose="020B0503020202020204" pitchFamily="34" charset="0"/>
              </a:rPr>
              <a:t>All chapters receive $500 to host programing events. </a:t>
            </a:r>
          </a:p>
          <a:p>
            <a:pPr marL="342900" lvl="0" indent="-342900">
              <a:spcAft>
                <a:spcPts val="1800"/>
              </a:spcAft>
              <a:buClr>
                <a:srgbClr val="0099BA"/>
              </a:buClr>
              <a:buFont typeface="Wingdings" panose="05000000000000000000" pitchFamily="2" charset="2"/>
              <a:buChar char="§"/>
              <a:defRPr/>
            </a:pPr>
            <a:r>
              <a:rPr lang="en-US" sz="3200" dirty="0">
                <a:latin typeface="Univers" panose="020B0503020202020204" pitchFamily="34" charset="0"/>
              </a:rPr>
              <a:t>Funds used for meeting expenses, such as speaker fees or lunch expenses.</a:t>
            </a:r>
          </a:p>
          <a:p>
            <a:pPr marL="342900" lvl="0" indent="-342900">
              <a:spcAft>
                <a:spcPts val="1800"/>
              </a:spcAft>
              <a:buClr>
                <a:srgbClr val="0099BA"/>
              </a:buClr>
              <a:buFont typeface="Wingdings" panose="05000000000000000000" pitchFamily="2" charset="2"/>
              <a:buChar char="§"/>
              <a:defRPr/>
            </a:pPr>
            <a:r>
              <a:rPr lang="en-US" sz="3200" dirty="0">
                <a:latin typeface="Univers" panose="020B0503020202020204" pitchFamily="34" charset="0"/>
              </a:rPr>
              <a:t>Discretionary funds are available to satellite campuses.</a:t>
            </a:r>
          </a:p>
          <a:p>
            <a:pPr marL="342900" lvl="0" indent="-342900">
              <a:spcAft>
                <a:spcPts val="1800"/>
              </a:spcAft>
              <a:buClr>
                <a:srgbClr val="0099BA"/>
              </a:buClr>
              <a:buFont typeface="Wingdings" panose="05000000000000000000" pitchFamily="2" charset="2"/>
              <a:buChar char="§"/>
              <a:defRPr/>
            </a:pPr>
            <a:r>
              <a:rPr lang="en-US" sz="3200" dirty="0">
                <a:latin typeface="Univers" panose="020B0503020202020204" pitchFamily="34" charset="0"/>
              </a:rPr>
              <a:t>Use it or Lose it! – Funds must be used by Dec 1</a:t>
            </a:r>
            <a:r>
              <a:rPr lang="en-US" sz="3200" baseline="30000" dirty="0">
                <a:latin typeface="Univers" panose="020B0503020202020204" pitchFamily="34" charset="0"/>
              </a:rPr>
              <a:t>st</a:t>
            </a:r>
            <a:r>
              <a:rPr lang="en-US" sz="3500" dirty="0">
                <a:latin typeface="Univers" panose="020B0503020202020204" pitchFamily="34" charset="0"/>
              </a:rPr>
              <a:t>.</a:t>
            </a:r>
            <a:endParaRPr lang="en-US" sz="3500" dirty="0">
              <a:effectLst/>
              <a:latin typeface="Univers"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170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1E6B-65C8-A321-D48E-2A767127C574}"/>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AC6E411-A9FD-C5E7-E71B-9372EB362077}"/>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76811B88-E674-4E5C-7586-BD8ACAC835B9}"/>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TMA Travel Account</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307D4EC9-1939-224D-26AF-299A233E2AE8}"/>
              </a:ext>
            </a:extLst>
          </p:cNvPr>
          <p:cNvSpPr txBox="1"/>
          <p:nvPr/>
        </p:nvSpPr>
        <p:spPr>
          <a:xfrm>
            <a:off x="605638" y="1483737"/>
            <a:ext cx="10783722" cy="4970591"/>
          </a:xfrm>
          <a:prstGeom prst="rect">
            <a:avLst/>
          </a:prstGeom>
          <a:noFill/>
        </p:spPr>
        <p:txBody>
          <a:bodyPr wrap="square" rtlCol="0">
            <a:spAutoFit/>
          </a:bodyPr>
          <a:lstStyle/>
          <a:p>
            <a:pPr lvl="0">
              <a:spcAft>
                <a:spcPts val="1800"/>
              </a:spcAft>
              <a:buClr>
                <a:srgbClr val="0099BA"/>
              </a:buClr>
              <a:defRPr/>
            </a:pPr>
            <a:r>
              <a:rPr lang="en-US" sz="4000" dirty="0">
                <a:latin typeface="Univers" panose="020B0503020202020204" pitchFamily="34" charset="0"/>
              </a:rPr>
              <a:t>All chapters receive $800 for travel to TMA meetings and events.</a:t>
            </a:r>
          </a:p>
          <a:p>
            <a:pPr marL="342900" lvl="0" indent="-342900">
              <a:spcAft>
                <a:spcPts val="1800"/>
              </a:spcAft>
              <a:buClr>
                <a:srgbClr val="0099BA"/>
              </a:buClr>
              <a:buFont typeface="Wingdings" panose="05000000000000000000" pitchFamily="2" charset="2"/>
              <a:buChar char="§"/>
              <a:defRPr/>
            </a:pPr>
            <a:r>
              <a:rPr lang="en-US" sz="3200" dirty="0">
                <a:latin typeface="Univers" panose="020B0503020202020204" pitchFamily="34" charset="0"/>
              </a:rPr>
              <a:t>Funds available cover: Hotel, Airfare, Mileage, Cabs/Rideshare.</a:t>
            </a:r>
          </a:p>
          <a:p>
            <a:pPr marL="342900" lvl="0" indent="-342900">
              <a:spcAft>
                <a:spcPts val="1800"/>
              </a:spcAft>
              <a:buClr>
                <a:srgbClr val="0099BA"/>
              </a:buClr>
              <a:buFont typeface="Wingdings" panose="05000000000000000000" pitchFamily="2" charset="2"/>
              <a:buChar char="§"/>
              <a:defRPr/>
            </a:pPr>
            <a:r>
              <a:rPr lang="en-US" sz="3200" dirty="0">
                <a:latin typeface="Univers" panose="020B0503020202020204" pitchFamily="34" charset="0"/>
              </a:rPr>
              <a:t>Discretionary funds are available based on distance to meetings, and a high number of BCC representation.</a:t>
            </a:r>
          </a:p>
          <a:p>
            <a:pPr marL="342900" lvl="0" indent="-342900">
              <a:spcAft>
                <a:spcPts val="1800"/>
              </a:spcAft>
              <a:buClr>
                <a:srgbClr val="0099BA"/>
              </a:buClr>
              <a:buFont typeface="Wingdings" panose="05000000000000000000" pitchFamily="2" charset="2"/>
              <a:buChar char="§"/>
              <a:defRPr/>
            </a:pPr>
            <a:r>
              <a:rPr lang="en-US" sz="3200" dirty="0">
                <a:latin typeface="Univers" panose="020B0503020202020204" pitchFamily="34" charset="0"/>
              </a:rPr>
              <a:t>Use it or Lose it! – Funds must be used by Dec 1st.</a:t>
            </a:r>
            <a:endParaRPr lang="en-US" sz="3200" dirty="0">
              <a:effectLst/>
              <a:latin typeface="Univers" panose="020B05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22033-D811-79E2-0624-41C838AC3E7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1D94878-D238-AB52-244F-6DD6501262E4}"/>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0D72F187-5955-F66C-DD51-F3613DB10388}"/>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AMA Funding</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65146ABA-DEDC-9E5D-FDD4-5C6A8526D3FF}"/>
              </a:ext>
            </a:extLst>
          </p:cNvPr>
          <p:cNvSpPr txBox="1"/>
          <p:nvPr/>
        </p:nvSpPr>
        <p:spPr>
          <a:xfrm>
            <a:off x="605638" y="1326603"/>
            <a:ext cx="10460187" cy="5393208"/>
          </a:xfrm>
          <a:prstGeom prst="rect">
            <a:avLst/>
          </a:prstGeom>
          <a:noFill/>
        </p:spPr>
        <p:txBody>
          <a:bodyPr wrap="square" rtlCol="0">
            <a:spAutoFit/>
          </a:bodyPr>
          <a:lstStyle/>
          <a:p>
            <a:pPr marR="0" lvl="0" algn="l" defTabSz="914400" rtl="0" eaLnBrk="1" fontAlgn="base" latinLnBrk="0" hangingPunct="1">
              <a:lnSpc>
                <a:spcPct val="80000"/>
              </a:lnSpc>
              <a:spcAft>
                <a:spcPts val="1800"/>
              </a:spcAft>
              <a:buClr>
                <a:srgbClr val="EFB347"/>
              </a:buClr>
              <a:buSzPct val="75000"/>
              <a:tabLst/>
              <a:defRPr/>
            </a:pPr>
            <a:r>
              <a:rPr kumimoji="0" lang="en-US" altLang="en-US" sz="4000" b="0" i="0" u="none" strike="noStrike" kern="0" cap="none" spc="0" normalizeH="0" baseline="0" noProof="0" dirty="0">
                <a:ln>
                  <a:noFill/>
                </a:ln>
                <a:solidFill>
                  <a:srgbClr val="FFFFFF"/>
                </a:solidFill>
                <a:effectLst/>
                <a:uLnTx/>
                <a:uFillTx/>
                <a:latin typeface="Univers" panose="020B0503020202020204" pitchFamily="34" charset="0"/>
              </a:rPr>
              <a:t>AMA Outreach Account: </a:t>
            </a:r>
          </a:p>
          <a:p>
            <a:pPr marL="347472" indent="-347472" fontAlgn="base">
              <a:lnSpc>
                <a:spcPct val="80000"/>
              </a:lnSpc>
              <a:spcAft>
                <a:spcPts val="1800"/>
              </a:spcAft>
              <a:buClr>
                <a:srgbClr val="0099BA"/>
              </a:buClr>
              <a:buSzPct val="75000"/>
              <a:buFont typeface="Wingdings" panose="05000000000000000000" pitchFamily="2" charset="2"/>
              <a:buChar char="§"/>
              <a:defRPr/>
            </a:pPr>
            <a:r>
              <a:rPr kumimoji="0" lang="en-US" altLang="en-US" sz="3000" b="0" i="0" u="none" strike="noStrike" kern="0" cap="none" spc="0" normalizeH="0" baseline="0" noProof="0" dirty="0">
                <a:ln>
                  <a:noFill/>
                </a:ln>
                <a:solidFill>
                  <a:srgbClr val="FFFFFF"/>
                </a:solidFill>
                <a:effectLst/>
                <a:uLnTx/>
                <a:uFillTx/>
                <a:latin typeface="Univers" panose="020B0503020202020204" pitchFamily="34" charset="0"/>
              </a:rPr>
              <a:t>Awarded by the AMA as part of your AMA student recruitment efforts: More AMA members = More money for you! </a:t>
            </a:r>
          </a:p>
          <a:p>
            <a:pPr marL="347472" indent="-342900" fontAlgn="base">
              <a:lnSpc>
                <a:spcPct val="80000"/>
              </a:lnSpc>
              <a:spcAft>
                <a:spcPts val="1800"/>
              </a:spcAft>
              <a:buClr>
                <a:srgbClr val="0099BA"/>
              </a:buClr>
              <a:buSzPct val="75000"/>
              <a:buFont typeface="Wingdings" panose="05000000000000000000" pitchFamily="2" charset="2"/>
              <a:buChar char="§"/>
              <a:defRPr/>
            </a:pPr>
            <a:r>
              <a:rPr lang="en-US" altLang="en-US" sz="3000" dirty="0">
                <a:latin typeface="Univers" panose="020B0503020202020204" pitchFamily="34" charset="0"/>
              </a:rPr>
              <a:t>For chapter events and AMA Travel ONLY.</a:t>
            </a:r>
          </a:p>
          <a:p>
            <a:pPr marL="347472" marR="0" indent="-342900" fontAlgn="base">
              <a:lnSpc>
                <a:spcPct val="80000"/>
              </a:lnSpc>
              <a:spcAft>
                <a:spcPts val="1800"/>
              </a:spcAft>
              <a:buClr>
                <a:srgbClr val="0099BA"/>
              </a:buClr>
              <a:buSzPct val="75000"/>
              <a:buFont typeface="Wingdings" panose="05000000000000000000" pitchFamily="2" charset="2"/>
              <a:buChar char="§"/>
              <a:tabLst/>
              <a:defRPr/>
            </a:pPr>
            <a:r>
              <a:rPr lang="en-US" altLang="en-US" sz="3000" b="1" dirty="0">
                <a:latin typeface="Univers" panose="020B0503020202020204" pitchFamily="34" charset="0"/>
              </a:rPr>
              <a:t>ROLLS </a:t>
            </a:r>
            <a:r>
              <a:rPr kumimoji="0" lang="en-US" altLang="en-US" sz="3000" b="1" i="0" u="none" strike="noStrike" kern="0" cap="none" spc="0" normalizeH="0" baseline="0" noProof="0" dirty="0">
                <a:ln>
                  <a:noFill/>
                </a:ln>
                <a:solidFill>
                  <a:srgbClr val="FFFFFF"/>
                </a:solidFill>
                <a:effectLst/>
                <a:uLnTx/>
                <a:uFillTx/>
                <a:latin typeface="Univers" panose="020B0503020202020204" pitchFamily="34" charset="0"/>
              </a:rPr>
              <a:t>OVER YEAR TO YEAR!</a:t>
            </a:r>
            <a:endParaRPr kumimoji="0" lang="en-US" altLang="en-US" sz="3000" b="0" i="0" u="none" strike="noStrike" kern="0" cap="none" spc="0" normalizeH="0" baseline="0" noProof="0" dirty="0">
              <a:ln>
                <a:noFill/>
              </a:ln>
              <a:solidFill>
                <a:srgbClr val="FFFFFF"/>
              </a:solidFill>
              <a:effectLst/>
              <a:uLnTx/>
              <a:uFillTx/>
              <a:latin typeface="Univers" panose="020B0503020202020204" pitchFamily="34" charset="0"/>
            </a:endParaRPr>
          </a:p>
          <a:p>
            <a:pPr marR="0" lvl="0" algn="l" defTabSz="914400" rtl="0" eaLnBrk="1" fontAlgn="base" latinLnBrk="0" hangingPunct="1">
              <a:lnSpc>
                <a:spcPct val="80000"/>
              </a:lnSpc>
              <a:spcAft>
                <a:spcPts val="1800"/>
              </a:spcAft>
              <a:buClr>
                <a:srgbClr val="EFB347"/>
              </a:buClr>
              <a:buSzPct val="75000"/>
              <a:tabLst/>
              <a:defRPr/>
            </a:pPr>
            <a:r>
              <a:rPr kumimoji="0" lang="en-US" altLang="en-US" sz="4000" b="0" i="0" u="none" strike="noStrike" kern="0" cap="none" spc="0" normalizeH="0" baseline="0" noProof="0" dirty="0">
                <a:ln>
                  <a:noFill/>
                </a:ln>
                <a:solidFill>
                  <a:srgbClr val="FFFFFF"/>
                </a:solidFill>
                <a:effectLst/>
                <a:uLnTx/>
                <a:uFillTx/>
                <a:latin typeface="Univers" panose="020B0503020202020204" pitchFamily="34" charset="0"/>
              </a:rPr>
              <a:t>TMA Delegate</a:t>
            </a:r>
            <a:r>
              <a:rPr kumimoji="0" lang="en-US" altLang="en-US" sz="4000" b="0" i="0" u="none" strike="noStrike" kern="0" cap="none" spc="0" normalizeH="0" noProof="0" dirty="0">
                <a:ln>
                  <a:noFill/>
                </a:ln>
                <a:solidFill>
                  <a:srgbClr val="FFFFFF"/>
                </a:solidFill>
                <a:effectLst/>
                <a:uLnTx/>
                <a:uFillTx/>
                <a:latin typeface="Univers" panose="020B0503020202020204" pitchFamily="34" charset="0"/>
              </a:rPr>
              <a:t> Travel Funds:</a:t>
            </a:r>
          </a:p>
          <a:p>
            <a:pPr marL="457200" marR="0" lvl="0" indent="-457200" algn="l" defTabSz="914400" rtl="0" eaLnBrk="1" fontAlgn="base" latinLnBrk="0" hangingPunct="1">
              <a:lnSpc>
                <a:spcPct val="80000"/>
              </a:lnSpc>
              <a:spcAft>
                <a:spcPts val="1800"/>
              </a:spcAft>
              <a:buClr>
                <a:srgbClr val="0099BA"/>
              </a:buClr>
              <a:buSzPct val="75000"/>
              <a:buFont typeface="Wingdings" panose="05000000000000000000" pitchFamily="2" charset="2"/>
              <a:buChar char="§"/>
              <a:tabLst/>
              <a:defRPr/>
            </a:pPr>
            <a:r>
              <a:rPr kumimoji="0" lang="en-US" altLang="en-US" sz="3000" b="0" i="0" u="none" strike="noStrike" kern="0" cap="none" spc="0" normalizeH="0" baseline="0" noProof="0" dirty="0">
                <a:ln>
                  <a:noFill/>
                </a:ln>
                <a:solidFill>
                  <a:srgbClr val="FFFFFF"/>
                </a:solidFill>
                <a:effectLst/>
                <a:uLnTx/>
                <a:uFillTx/>
                <a:latin typeface="Univers" panose="020B0503020202020204" pitchFamily="34" charset="0"/>
              </a:rPr>
              <a:t>TMA will give each school $250 per AMA delegate and alternate delegate per calendar year.</a:t>
            </a:r>
          </a:p>
          <a:p>
            <a:pPr marL="457200" marR="0" lvl="0" indent="-457200" algn="l" defTabSz="914400" rtl="0" eaLnBrk="1" fontAlgn="base" latinLnBrk="0" hangingPunct="1">
              <a:lnSpc>
                <a:spcPct val="80000"/>
              </a:lnSpc>
              <a:spcAft>
                <a:spcPts val="1800"/>
              </a:spcAft>
              <a:buClr>
                <a:srgbClr val="0099BA"/>
              </a:buClr>
              <a:buSzPct val="75000"/>
              <a:buFont typeface="Wingdings" panose="05000000000000000000" pitchFamily="2" charset="2"/>
              <a:buChar char="§"/>
              <a:tabLst/>
              <a:defRPr/>
            </a:pPr>
            <a:r>
              <a:rPr lang="en-US" altLang="en-US" sz="3000" dirty="0">
                <a:latin typeface="Univers" panose="020B0503020202020204" pitchFamily="34" charset="0"/>
              </a:rPr>
              <a:t>Use it or Lose it! – Funds </a:t>
            </a:r>
            <a:r>
              <a:rPr kumimoji="0" lang="en-US" altLang="en-US" sz="3000" b="0" i="0" u="none" strike="noStrike" kern="0" cap="none" spc="0" normalizeH="0" baseline="0" noProof="0" dirty="0">
                <a:ln>
                  <a:noFill/>
                </a:ln>
                <a:solidFill>
                  <a:srgbClr val="FFFFFF"/>
                </a:solidFill>
                <a:effectLst/>
                <a:uLnTx/>
                <a:uFillTx/>
                <a:latin typeface="Univers" panose="020B0503020202020204" pitchFamily="34" charset="0"/>
              </a:rPr>
              <a:t>must be used by Dec 1</a:t>
            </a:r>
            <a:r>
              <a:rPr kumimoji="0" lang="en-US" altLang="en-US" sz="3000" b="0" i="0" u="none" strike="noStrike" kern="0" cap="none" spc="0" normalizeH="0" baseline="30000" noProof="0" dirty="0">
                <a:ln>
                  <a:noFill/>
                </a:ln>
                <a:solidFill>
                  <a:srgbClr val="FFFFFF"/>
                </a:solidFill>
                <a:effectLst/>
                <a:uLnTx/>
                <a:uFillTx/>
                <a:latin typeface="Univers" panose="020B0503020202020204" pitchFamily="34" charset="0"/>
              </a:rPr>
              <a:t>st</a:t>
            </a:r>
            <a:r>
              <a:rPr kumimoji="0" lang="en-US" altLang="en-US" sz="3000" b="0" i="0" u="none" strike="noStrike" kern="0" cap="none" spc="0" normalizeH="0" baseline="0" noProof="0" dirty="0">
                <a:ln>
                  <a:noFill/>
                </a:ln>
                <a:solidFill>
                  <a:srgbClr val="FFFFFF"/>
                </a:solidFill>
                <a:effectLst/>
                <a:uLnTx/>
                <a:uFillTx/>
                <a:latin typeface="Univers" panose="020B0503020202020204" pitchFamily="34" charset="0"/>
              </a:rPr>
              <a:t>.</a:t>
            </a:r>
            <a:endParaRPr kumimoji="0" lang="en-US" altLang="en-US" sz="3000" b="0" i="0" u="none" strike="noStrike" kern="0" cap="none" spc="0" normalizeH="0" baseline="0" noProof="0" dirty="0">
              <a:ln>
                <a:noFill/>
              </a:ln>
              <a:solidFill>
                <a:srgbClr val="FFFFFF"/>
              </a:solidFill>
              <a:uLnTx/>
              <a:uFillTx/>
              <a:latin typeface="Univers" panose="020B0503020202020204" pitchFamily="34" charset="0"/>
            </a:endParaRPr>
          </a:p>
        </p:txBody>
      </p:sp>
    </p:spTree>
    <p:extLst>
      <p:ext uri="{BB962C8B-B14F-4D97-AF65-F5344CB8AC3E}">
        <p14:creationId xmlns:p14="http://schemas.microsoft.com/office/powerpoint/2010/main" val="411021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2F268-8718-5D5F-C737-7A8CA27C766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E5B484D-D7EF-37A8-0272-491FA82ACEFE}"/>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A687D71F-6551-F979-6F64-0AECE7D5A97E}"/>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Executive Council Funding</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62194DCF-C2AF-E586-A1D1-256305FD3F79}"/>
              </a:ext>
            </a:extLst>
          </p:cNvPr>
          <p:cNvSpPr txBox="1"/>
          <p:nvPr/>
        </p:nvSpPr>
        <p:spPr>
          <a:xfrm>
            <a:off x="605639" y="1856262"/>
            <a:ext cx="9424626" cy="3462486"/>
          </a:xfrm>
          <a:prstGeom prst="rect">
            <a:avLst/>
          </a:prstGeom>
          <a:noFill/>
        </p:spPr>
        <p:txBody>
          <a:bodyPr wrap="square" rtlCol="0">
            <a:spAutoFit/>
          </a:bodyPr>
          <a:lstStyle/>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rPr>
              <a:t>Each EC member will receive $500/year for the purposes of traveling to and from TMA/AMA meetings.</a:t>
            </a:r>
            <a:br>
              <a:rPr lang="en-US" altLang="en-US" sz="3400" kern="0" dirty="0">
                <a:solidFill>
                  <a:srgbClr val="FFFFFF"/>
                </a:solidFill>
                <a:latin typeface="Univers" panose="020B0503020202020204" pitchFamily="34" charset="0"/>
              </a:rPr>
            </a:br>
            <a:endPar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endParaRP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rPr>
              <a:t>Fund is split between outgoing and incoming EC members</a:t>
            </a:r>
            <a:r>
              <a:rPr lang="en-US" altLang="en-US" sz="3400" kern="0" dirty="0">
                <a:solidFill>
                  <a:srgbClr val="FFFFFF"/>
                </a:solidFill>
                <a:latin typeface="Univers" panose="020B0503020202020204" pitchFamily="34" charset="0"/>
              </a:rPr>
              <a:t>.</a:t>
            </a:r>
            <a:endPar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endParaRPr>
          </a:p>
        </p:txBody>
      </p:sp>
    </p:spTree>
    <p:extLst>
      <p:ext uri="{BB962C8B-B14F-4D97-AF65-F5344CB8AC3E}">
        <p14:creationId xmlns:p14="http://schemas.microsoft.com/office/powerpoint/2010/main" val="195385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F6D7E-D671-1E4A-5BFD-500F18DD3B7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83FE679-D1CF-B6E9-A8F5-726B3E48C18C}"/>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2F2B2545-BE0B-2511-349E-83FAA538ADC3}"/>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Other Funding Sources</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DD280E3C-31AF-4DC5-2FA3-4DC0F115534C}"/>
              </a:ext>
            </a:extLst>
          </p:cNvPr>
          <p:cNvSpPr txBox="1"/>
          <p:nvPr/>
        </p:nvSpPr>
        <p:spPr>
          <a:xfrm>
            <a:off x="605639" y="1856262"/>
            <a:ext cx="10046528" cy="3631763"/>
          </a:xfrm>
          <a:prstGeom prst="rect">
            <a:avLst/>
          </a:prstGeom>
          <a:noFill/>
        </p:spPr>
        <p:txBody>
          <a:bodyPr wrap="square" rtlCol="0">
            <a:spAutoFit/>
          </a:bodyPr>
          <a:lstStyle/>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rPr>
              <a:t>Individual Medical Schools</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lang="en-US" altLang="en-US" sz="3400" kern="0" dirty="0">
                <a:solidFill>
                  <a:srgbClr val="FFFFFF"/>
                </a:solidFill>
                <a:latin typeface="Univers" panose="020B0503020202020204" pitchFamily="34" charset="0"/>
              </a:rPr>
              <a:t>County Medical Societies</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rPr>
              <a:t>TMA B</a:t>
            </a:r>
            <a:r>
              <a:rPr lang="en-US" altLang="en-US" sz="3400" kern="0" dirty="0" err="1">
                <a:solidFill>
                  <a:srgbClr val="FFFFFF"/>
                </a:solidFill>
                <a:latin typeface="Univers" panose="020B0503020202020204" pitchFamily="34" charset="0"/>
              </a:rPr>
              <a:t>rown</a:t>
            </a:r>
            <a:r>
              <a:rPr lang="en-US" altLang="en-US" sz="3400" kern="0" dirty="0">
                <a:solidFill>
                  <a:srgbClr val="FFFFFF"/>
                </a:solidFill>
                <a:latin typeface="Univers" panose="020B0503020202020204" pitchFamily="34" charset="0"/>
              </a:rPr>
              <a:t> Bag Luncheons</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rPr>
              <a:t>TMA/AMA Chapter Involvement Grants</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lang="en-US" altLang="en-US" sz="3400" kern="0" dirty="0">
                <a:solidFill>
                  <a:srgbClr val="FFFFFF"/>
                </a:solidFill>
                <a:latin typeface="Univers" panose="020B0503020202020204" pitchFamily="34" charset="0"/>
              </a:rPr>
              <a:t>Fundraisers</a:t>
            </a:r>
            <a:endParaRPr kumimoji="0" lang="en-US" altLang="en-US" sz="3400" b="0" i="0" u="none" strike="noStrike" kern="0" cap="none" spc="0" normalizeH="0" baseline="0" noProof="0" dirty="0">
              <a:ln>
                <a:noFill/>
              </a:ln>
              <a:solidFill>
                <a:srgbClr val="FFFFFF"/>
              </a:solidFill>
              <a:effectLst/>
              <a:uLnTx/>
              <a:uFillTx/>
              <a:latin typeface="Univers" panose="020B0503020202020204" pitchFamily="34" charset="0"/>
            </a:endParaRPr>
          </a:p>
        </p:txBody>
      </p:sp>
    </p:spTree>
    <p:extLst>
      <p:ext uri="{BB962C8B-B14F-4D97-AF65-F5344CB8AC3E}">
        <p14:creationId xmlns:p14="http://schemas.microsoft.com/office/powerpoint/2010/main" val="232111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1CA0-860F-FF8E-9959-7DDC886D244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FAB8023-A400-8636-45C3-7EB8D91AFAA5}"/>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853A2EC8-A0E9-DDE3-3912-8275F7083296}"/>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Other Funding Sources</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A721CECD-B8DE-3563-3FB6-F156CF04AC7B}"/>
              </a:ext>
            </a:extLst>
          </p:cNvPr>
          <p:cNvSpPr txBox="1"/>
          <p:nvPr/>
        </p:nvSpPr>
        <p:spPr>
          <a:xfrm>
            <a:off x="605638" y="1532705"/>
            <a:ext cx="10437499" cy="5078313"/>
          </a:xfrm>
          <a:prstGeom prst="rect">
            <a:avLst/>
          </a:prstGeom>
          <a:noFill/>
        </p:spPr>
        <p:txBody>
          <a:bodyPr wrap="square" rtlCol="0">
            <a:spAutoFit/>
          </a:bodyPr>
          <a:lstStyle/>
          <a:p>
            <a:pPr marR="0" lvl="0" algn="l" defTabSz="914400" rtl="0" eaLnBrk="1" fontAlgn="base" latinLnBrk="0" hangingPunct="1">
              <a:lnSpc>
                <a:spcPct val="100000"/>
              </a:lnSpc>
              <a:spcAft>
                <a:spcPts val="1800"/>
              </a:spcAft>
              <a:buClr>
                <a:srgbClr val="0099BA"/>
              </a:buClr>
              <a:buSzPct val="75000"/>
              <a:tabLst/>
              <a:defRPr/>
            </a:pPr>
            <a:r>
              <a:rPr kumimoji="0" lang="en-US" altLang="en-US" sz="4000" b="0" i="0" u="none" strike="noStrike" kern="0" cap="none" spc="0" normalizeH="0" baseline="0" noProof="0" dirty="0">
                <a:ln>
                  <a:noFill/>
                </a:ln>
                <a:solidFill>
                  <a:srgbClr val="FFFFFF"/>
                </a:solidFill>
                <a:effectLst/>
                <a:uLnTx/>
                <a:uFillTx/>
                <a:latin typeface="Verdana"/>
                <a:ea typeface="+mn-ea"/>
                <a:cs typeface="+mn-cs"/>
              </a:rPr>
              <a:t>TMA Brown Bag Lunch Series</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200" b="0" i="0" u="none" strike="noStrike" kern="0" cap="none" spc="0" normalizeH="0" baseline="0" noProof="0" dirty="0">
                <a:ln>
                  <a:noFill/>
                </a:ln>
                <a:solidFill>
                  <a:srgbClr val="FFFFFF"/>
                </a:solidFill>
                <a:effectLst/>
                <a:uLnTx/>
                <a:uFillTx/>
                <a:latin typeface="Verdana"/>
                <a:ea typeface="+mn-ea"/>
                <a:cs typeface="+mn-cs"/>
              </a:rPr>
              <a:t>TMA will assist your chapter in finding a speaker and pay for your chapter</a:t>
            </a:r>
            <a:r>
              <a:rPr lang="en-US" altLang="en-US" sz="3200" kern="0" dirty="0">
                <a:solidFill>
                  <a:srgbClr val="FFFFFF"/>
                </a:solidFill>
                <a:latin typeface="Verdana"/>
              </a:rPr>
              <a:t>’s lunch meeting on a legislative topic of your choice.</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200" b="0" i="0" u="none" strike="noStrike" kern="0" cap="none" spc="0" normalizeH="0" baseline="0" noProof="0" dirty="0">
                <a:ln>
                  <a:noFill/>
                </a:ln>
                <a:solidFill>
                  <a:srgbClr val="FFFFFF"/>
                </a:solidFill>
                <a:effectLst/>
                <a:uLnTx/>
                <a:uFillTx/>
                <a:latin typeface="Verdana"/>
                <a:ea typeface="+mn-ea"/>
                <a:cs typeface="+mn-cs"/>
              </a:rPr>
              <a:t>One per semester.</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lang="en-US" altLang="en-US" sz="3200" kern="0" dirty="0">
                <a:solidFill>
                  <a:srgbClr val="FFFFFF"/>
                </a:solidFill>
                <a:latin typeface="Verdana"/>
              </a:rPr>
              <a:t>$300 per event = food allowance.</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200" b="0" i="0" u="none" strike="noStrike" kern="0" cap="none" spc="0" normalizeH="0" baseline="0" noProof="0" dirty="0">
                <a:ln>
                  <a:noFill/>
                </a:ln>
                <a:solidFill>
                  <a:srgbClr val="FFFFFF"/>
                </a:solidFill>
                <a:effectLst/>
                <a:uLnTx/>
                <a:uFillTx/>
                <a:latin typeface="Verdana"/>
                <a:ea typeface="+mn-ea"/>
                <a:cs typeface="+mn-cs"/>
              </a:rPr>
              <a:t>Contact: Laura Lang</a:t>
            </a:r>
            <a:br>
              <a:rPr lang="en-US" altLang="en-US" sz="3200" kern="0" dirty="0">
                <a:solidFill>
                  <a:srgbClr val="FFFFFF"/>
                </a:solidFill>
                <a:latin typeface="Verdana"/>
              </a:rPr>
            </a:br>
            <a:r>
              <a:rPr lang="en-US" altLang="en-US" sz="3200" kern="0" dirty="0">
                <a:solidFill>
                  <a:srgbClr val="FFFFFF"/>
                </a:solidFill>
                <a:latin typeface="Verdana"/>
              </a:rPr>
              <a:t>MSSInfo@texmed.org</a:t>
            </a:r>
            <a:endParaRPr kumimoji="0" lang="en-US" altLang="en-US" sz="3200" b="0" i="0"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4090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87573-39B7-C48D-0484-777AB7B5541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904C887-C622-CD3B-77AE-403FD53749FA}"/>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FB7D684A-27A4-2824-8CBE-702F4E1536D3}"/>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Other Funding Sources</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2EBE1986-430A-7C91-7CE8-6C25927BF57F}"/>
              </a:ext>
            </a:extLst>
          </p:cNvPr>
          <p:cNvSpPr txBox="1"/>
          <p:nvPr/>
        </p:nvSpPr>
        <p:spPr>
          <a:xfrm>
            <a:off x="605638" y="1532705"/>
            <a:ext cx="10437499" cy="4124206"/>
          </a:xfrm>
          <a:prstGeom prst="rect">
            <a:avLst/>
          </a:prstGeom>
          <a:noFill/>
        </p:spPr>
        <p:txBody>
          <a:bodyPr wrap="square" rtlCol="0">
            <a:spAutoFit/>
          </a:bodyPr>
          <a:lstStyle/>
          <a:p>
            <a:pPr marR="0" lvl="0" algn="l" defTabSz="914400" rtl="0" eaLnBrk="1" fontAlgn="base" latinLnBrk="0" hangingPunct="1">
              <a:lnSpc>
                <a:spcPct val="100000"/>
              </a:lnSpc>
              <a:spcAft>
                <a:spcPts val="1800"/>
              </a:spcAft>
              <a:buClr>
                <a:srgbClr val="0099BA"/>
              </a:buClr>
              <a:buSzPct val="75000"/>
              <a:tabLst/>
              <a:defRPr/>
            </a:pPr>
            <a:r>
              <a:rPr kumimoji="0" lang="en-US" altLang="en-US" sz="4000" b="0" i="0" u="none" strike="noStrike" kern="0" cap="none" spc="0" normalizeH="0" baseline="0" noProof="0" dirty="0">
                <a:ln>
                  <a:noFill/>
                </a:ln>
                <a:solidFill>
                  <a:srgbClr val="FFFFFF"/>
                </a:solidFill>
                <a:effectLst/>
                <a:uLnTx/>
                <a:uFillTx/>
                <a:latin typeface="Univers" panose="020B0503020202020204" pitchFamily="34" charset="0"/>
              </a:rPr>
              <a:t>AMA Involvement Grant</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200" b="0" i="0" u="none" strike="noStrike" kern="0" cap="none" spc="0" normalizeH="0" baseline="0" noProof="0" dirty="0">
                <a:ln>
                  <a:noFill/>
                </a:ln>
                <a:solidFill>
                  <a:srgbClr val="FFFFFF"/>
                </a:solidFill>
                <a:effectLst/>
                <a:uLnTx/>
                <a:uFillTx/>
                <a:latin typeface="Univers" panose="020B0503020202020204" pitchFamily="34" charset="0"/>
              </a:rPr>
              <a:t>Available to all medical schools to assist in section recruitment and engagement</a:t>
            </a:r>
            <a:r>
              <a:rPr lang="en-US" altLang="en-US" sz="3200" kern="0" dirty="0">
                <a:solidFill>
                  <a:srgbClr val="FFFFFF"/>
                </a:solidFill>
                <a:latin typeface="Univers" panose="020B0503020202020204" pitchFamily="34" charset="0"/>
              </a:rPr>
              <a:t>.</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lang="en-US" sz="3200" dirty="0">
                <a:latin typeface="Univers" panose="020B0503020202020204" pitchFamily="34" charset="0"/>
              </a:rPr>
              <a:t>Chapters are eligible to receive up to $1,500 per school year for their chapter’s activities, with a maximum of $250 or $500 available for each event, depending on the type of event. </a:t>
            </a:r>
          </a:p>
        </p:txBody>
      </p:sp>
    </p:spTree>
    <p:extLst>
      <p:ext uri="{BB962C8B-B14F-4D97-AF65-F5344CB8AC3E}">
        <p14:creationId xmlns:p14="http://schemas.microsoft.com/office/powerpoint/2010/main" val="3595126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DFF01-6B20-0486-5903-CD6117BFBA8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5EF22E4-2EB9-B924-CB4C-5D0F69C43345}"/>
              </a:ext>
            </a:extLst>
          </p:cNvPr>
          <p:cNvPicPr>
            <a:picLocks noChangeAspect="1"/>
          </p:cNvPicPr>
          <p:nvPr/>
        </p:nvPicPr>
        <p:blipFill>
          <a:blip r:embed="rId3"/>
          <a:stretch>
            <a:fillRect/>
          </a:stretch>
        </p:blipFill>
        <p:spPr>
          <a:xfrm>
            <a:off x="0" y="-165064"/>
            <a:ext cx="12192000" cy="1557361"/>
          </a:xfrm>
          <a:prstGeom prst="rect">
            <a:avLst/>
          </a:prstGeom>
        </p:spPr>
      </p:pic>
      <p:sp>
        <p:nvSpPr>
          <p:cNvPr id="7" name="TextBox 6">
            <a:extLst>
              <a:ext uri="{FF2B5EF4-FFF2-40B4-BE49-F238E27FC236}">
                <a16:creationId xmlns:a16="http://schemas.microsoft.com/office/drawing/2014/main" id="{2832F2BE-2115-3AAA-DB86-BA92EB55E9B9}"/>
              </a:ext>
            </a:extLst>
          </p:cNvPr>
          <p:cNvSpPr txBox="1"/>
          <p:nvPr/>
        </p:nvSpPr>
        <p:spPr>
          <a:xfrm>
            <a:off x="605638" y="12825"/>
            <a:ext cx="100465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6000" dirty="0"/>
              <a:t>Other Funding Sources</a:t>
            </a:r>
            <a:endParaRPr kumimoji="0" lang="en-US" sz="6000" b="0" i="0" u="none" strike="noStrike" kern="1200" cap="none" spc="-250" normalizeH="0" baseline="0" noProof="0" dirty="0">
              <a:ln>
                <a:noFill/>
              </a:ln>
              <a:effectLst/>
              <a:uLnTx/>
              <a:uFillTx/>
              <a:latin typeface="Univers" panose="020B0604020202020204" pitchFamily="34" charset="0"/>
              <a:ea typeface="+mn-ea"/>
              <a:cs typeface="+mn-cs"/>
            </a:endParaRPr>
          </a:p>
        </p:txBody>
      </p:sp>
      <p:sp>
        <p:nvSpPr>
          <p:cNvPr id="8" name="TextBox 7">
            <a:extLst>
              <a:ext uri="{FF2B5EF4-FFF2-40B4-BE49-F238E27FC236}">
                <a16:creationId xmlns:a16="http://schemas.microsoft.com/office/drawing/2014/main" id="{16618C93-32AC-C212-8EB0-F995C5EC2F3A}"/>
              </a:ext>
            </a:extLst>
          </p:cNvPr>
          <p:cNvSpPr txBox="1"/>
          <p:nvPr/>
        </p:nvSpPr>
        <p:spPr>
          <a:xfrm>
            <a:off x="605639" y="1856262"/>
            <a:ext cx="10046528" cy="4324261"/>
          </a:xfrm>
          <a:prstGeom prst="rect">
            <a:avLst/>
          </a:prstGeom>
          <a:noFill/>
        </p:spPr>
        <p:txBody>
          <a:bodyPr wrap="square" rtlCol="0">
            <a:spAutoFit/>
          </a:bodyPr>
          <a:lstStyle/>
          <a:p>
            <a:pPr marR="0" lvl="0" algn="l" defTabSz="914400" rtl="0" eaLnBrk="1" fontAlgn="base" latinLnBrk="0" hangingPunct="1">
              <a:lnSpc>
                <a:spcPct val="100000"/>
              </a:lnSpc>
              <a:spcAft>
                <a:spcPts val="1800"/>
              </a:spcAft>
              <a:buClr>
                <a:srgbClr val="0099BA"/>
              </a:buClr>
              <a:buSzPct val="75000"/>
              <a:tabLst/>
              <a:defRPr/>
            </a:pPr>
            <a:r>
              <a:rPr kumimoji="0" lang="en-US" altLang="en-US" sz="4000" b="0" i="0" u="none" strike="noStrike" kern="0" cap="none" spc="0" normalizeH="0" baseline="0" noProof="0" dirty="0">
                <a:ln>
                  <a:noFill/>
                </a:ln>
                <a:solidFill>
                  <a:srgbClr val="FFFFFF"/>
                </a:solidFill>
                <a:effectLst/>
                <a:uLnTx/>
                <a:uFillTx/>
                <a:latin typeface="Univers" panose="020B0503020202020204" pitchFamily="34" charset="0"/>
              </a:rPr>
              <a:t>Fundraisers</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lang="en-US" altLang="en-US" sz="3200" kern="0" dirty="0">
                <a:solidFill>
                  <a:srgbClr val="FFFFFF"/>
                </a:solidFill>
                <a:latin typeface="Univers" panose="020B0503020202020204" pitchFamily="34" charset="0"/>
              </a:rPr>
              <a:t>Used Book Sale</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200" b="0" i="0" u="none" strike="noStrike" kern="0" cap="none" spc="0" normalizeH="0" baseline="0" noProof="0" dirty="0">
                <a:ln>
                  <a:noFill/>
                </a:ln>
                <a:solidFill>
                  <a:srgbClr val="FFFFFF"/>
                </a:solidFill>
                <a:effectLst/>
                <a:uLnTx/>
                <a:uFillTx/>
                <a:latin typeface="Univers" panose="020B0503020202020204" pitchFamily="34" charset="0"/>
              </a:rPr>
              <a:t>Dissection Kits</a:t>
            </a:r>
            <a:endParaRPr lang="en-US" altLang="en-US" sz="3200" kern="0" dirty="0">
              <a:solidFill>
                <a:srgbClr val="FFFFFF"/>
              </a:solidFill>
              <a:latin typeface="Univers" panose="020B0503020202020204" pitchFamily="34" charset="0"/>
            </a:endParaRP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200" b="0" i="0" u="none" strike="noStrike" kern="0" cap="none" spc="0" normalizeH="0" baseline="0" noProof="0" dirty="0">
                <a:ln>
                  <a:noFill/>
                </a:ln>
                <a:solidFill>
                  <a:srgbClr val="FFFFFF"/>
                </a:solidFill>
                <a:effectLst/>
                <a:uLnTx/>
                <a:uFillTx/>
                <a:latin typeface="Univers" panose="020B0503020202020204" pitchFamily="34" charset="0"/>
              </a:rPr>
              <a:t>Scrubs Sale</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kumimoji="0" lang="en-US" altLang="en-US" sz="3200" b="0" i="0" u="none" strike="noStrike" kern="0" cap="none" spc="0" normalizeH="0" baseline="0" noProof="0" dirty="0">
                <a:ln>
                  <a:noFill/>
                </a:ln>
                <a:solidFill>
                  <a:srgbClr val="FFFFFF"/>
                </a:solidFill>
                <a:effectLst/>
                <a:uLnTx/>
                <a:uFillTx/>
                <a:latin typeface="Univers" panose="020B0503020202020204" pitchFamily="34" charset="0"/>
              </a:rPr>
              <a:t>Merch: T-Shirts, Fleeces, beanies, mugs</a:t>
            </a:r>
          </a:p>
          <a:p>
            <a:pPr marL="347472" marR="0" lvl="0" indent="-347472" algn="l" defTabSz="914400" rtl="0" eaLnBrk="1" fontAlgn="base" latinLnBrk="0" hangingPunct="1">
              <a:lnSpc>
                <a:spcPct val="100000"/>
              </a:lnSpc>
              <a:spcAft>
                <a:spcPts val="1800"/>
              </a:spcAft>
              <a:buClr>
                <a:srgbClr val="0099BA"/>
              </a:buClr>
              <a:buSzPct val="75000"/>
              <a:buFont typeface="Wingdings" panose="05000000000000000000" pitchFamily="2" charset="2"/>
              <a:buChar char="§"/>
              <a:tabLst/>
              <a:defRPr/>
            </a:pPr>
            <a:r>
              <a:rPr lang="en-US" altLang="en-US" sz="3200" kern="0" dirty="0">
                <a:solidFill>
                  <a:srgbClr val="FFFFFF"/>
                </a:solidFill>
                <a:latin typeface="Univers" panose="020B0503020202020204" pitchFamily="34" charset="0"/>
              </a:rPr>
              <a:t>Residency Fair</a:t>
            </a:r>
            <a:endParaRPr kumimoji="0" lang="en-US" altLang="en-US" sz="3200" b="0" i="0" u="none" strike="noStrike" kern="0" cap="none" spc="0" normalizeH="0" baseline="0" noProof="0" dirty="0">
              <a:ln>
                <a:noFill/>
              </a:ln>
              <a:solidFill>
                <a:srgbClr val="FFFFFF"/>
              </a:solidFill>
              <a:effectLst/>
              <a:uLnTx/>
              <a:uFillTx/>
              <a:latin typeface="Univers" panose="020B0503020202020204" pitchFamily="34" charset="0"/>
            </a:endParaRPr>
          </a:p>
        </p:txBody>
      </p:sp>
    </p:spTree>
    <p:extLst>
      <p:ext uri="{BB962C8B-B14F-4D97-AF65-F5344CB8AC3E}">
        <p14:creationId xmlns:p14="http://schemas.microsoft.com/office/powerpoint/2010/main" val="13097130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E316-77EA-7C46-89E0-0AD55AD4C8BD}" vid="{DBF07E60-D39F-A046-91D2-E99696D72890}"/>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E316-77EA-7C46-89E0-0AD55AD4C8BD}" vid="{08158910-204D-DC45-948C-31976CA5616F}"/>
    </a:ext>
  </a:ext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E316-77EA-7C46-89E0-0AD55AD4C8BD}" vid="{ABFDF615-2190-6942-92C2-BAA52E015367}"/>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E316-77EA-7C46-89E0-0AD55AD4C8BD}" vid="{29CE9CC3-126E-2F4C-A4BA-1BF1AF2FD5E2}"/>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5F1E316-77EA-7C46-89E0-0AD55AD4C8BD}" vid="{AB2AAC5F-BDA9-AD48-8C2D-F06098BB0B6B}"/>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Medicare 2018 ck.potx" id="{A210F336-C231-41B3-BA9A-2BA35090FCA3}" vid="{B0C3165A-7630-4408-A751-5A852B8AD8B7}"/>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5FA1BD22A3242B25AAC2EA93C7C49" ma:contentTypeVersion="17" ma:contentTypeDescription="Create a new document." ma:contentTypeScope="" ma:versionID="78c5cec2b331a80df38dc73360d0e4fa">
  <xsd:schema xmlns:xsd="http://www.w3.org/2001/XMLSchema" xmlns:xs="http://www.w3.org/2001/XMLSchema" xmlns:p="http://schemas.microsoft.com/office/2006/metadata/properties" xmlns:ns2="086adadd-4f70-4675-8015-79e86aa7b073" xmlns:ns3="2f3eec7d-a505-4188-ad65-e447226eb4f7" targetNamespace="http://schemas.microsoft.com/office/2006/metadata/properties" ma:root="true" ma:fieldsID="91614709b5b7cdca74868db4b305010d" ns2:_="" ns3:_="">
    <xsd:import namespace="086adadd-4f70-4675-8015-79e86aa7b073"/>
    <xsd:import namespace="2f3eec7d-a505-4188-ad65-e447226eb4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adadd-4f70-4675-8015-79e86aa7b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46fd998-4922-4f17-95e3-6f218012104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3eec7d-a505-4188-ad65-e447226eb4f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3d91e69-3571-4449-93e5-7a9f7b9e0c45}" ma:internalName="TaxCatchAll" ma:showField="CatchAllData" ma:web="2f3eec7d-a505-4188-ad65-e447226eb4f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3eec7d-a505-4188-ad65-e447226eb4f7" xsi:nil="true"/>
    <lcf76f155ced4ddcb4097134ff3c332f xmlns="086adadd-4f70-4675-8015-79e86aa7b073">
      <Terms xmlns="http://schemas.microsoft.com/office/infopath/2007/PartnerControls"/>
    </lcf76f155ced4ddcb4097134ff3c332f>
    <SharedWithUsers xmlns="2f3eec7d-a505-4188-ad65-e447226eb4f7">
      <UserInfo>
        <DisplayName>Mari Hosek</DisplayName>
        <AccountId>586</AccountId>
        <AccountType/>
      </UserInfo>
    </SharedWithUsers>
  </documentManagement>
</p:properties>
</file>

<file path=customXml/itemProps1.xml><?xml version="1.0" encoding="utf-8"?>
<ds:datastoreItem xmlns:ds="http://schemas.openxmlformats.org/officeDocument/2006/customXml" ds:itemID="{14D6B57A-C5A7-4FBC-A2EF-0F00B5FDC11E}">
  <ds:schemaRefs>
    <ds:schemaRef ds:uri="086adadd-4f70-4675-8015-79e86aa7b073"/>
    <ds:schemaRef ds:uri="2f3eec7d-a505-4188-ad65-e447226eb4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C7E985E-E32A-42BD-B951-E056DB37D2E0}">
  <ds:schemaRefs>
    <ds:schemaRef ds:uri="http://schemas.microsoft.com/sharepoint/v3/contenttype/forms"/>
  </ds:schemaRefs>
</ds:datastoreItem>
</file>

<file path=customXml/itemProps3.xml><?xml version="1.0" encoding="utf-8"?>
<ds:datastoreItem xmlns:ds="http://schemas.openxmlformats.org/officeDocument/2006/customXml" ds:itemID="{218C8707-5863-4EFF-B21B-709FD1A507BF}">
  <ds:schemaRefs>
    <ds:schemaRef ds:uri="086adadd-4f70-4675-8015-79e86aa7b073"/>
    <ds:schemaRef ds:uri="2f3eec7d-a505-4188-ad65-e447226eb4f7"/>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1335</TotalTime>
  <Words>1110</Words>
  <Application>Microsoft Office PowerPoint</Application>
  <PresentationFormat>Widescreen</PresentationFormat>
  <Paragraphs>131</Paragraphs>
  <Slides>11</Slides>
  <Notes>11</Notes>
  <HiddenSlides>0</HiddenSlides>
  <MMClips>0</MMClips>
  <ScaleCrop>false</ScaleCrop>
  <HeadingPairs>
    <vt:vector size="6" baseType="variant">
      <vt:variant>
        <vt:lpstr>Fonts Used</vt:lpstr>
      </vt:variant>
      <vt:variant>
        <vt:i4>13</vt:i4>
      </vt:variant>
      <vt:variant>
        <vt:lpstr>Theme</vt:lpstr>
      </vt:variant>
      <vt:variant>
        <vt:i4>7</vt:i4>
      </vt:variant>
      <vt:variant>
        <vt:lpstr>Slide Titles</vt:lpstr>
      </vt:variant>
      <vt:variant>
        <vt:i4>11</vt:i4>
      </vt:variant>
    </vt:vector>
  </HeadingPairs>
  <TitlesOfParts>
    <vt:vector size="31" baseType="lpstr">
      <vt:lpstr>Arial</vt:lpstr>
      <vt:lpstr>Calibri</vt:lpstr>
      <vt:lpstr>Calibri Light</vt:lpstr>
      <vt:lpstr>Courier New</vt:lpstr>
      <vt:lpstr>Helvetica Neue</vt:lpstr>
      <vt:lpstr>Helvetica Neue Light</vt:lpstr>
      <vt:lpstr>ITC Garamond Std Light</vt:lpstr>
      <vt:lpstr>Times New Roman</vt:lpstr>
      <vt:lpstr>Univers</vt:lpstr>
      <vt:lpstr>Univers 55 Roman</vt:lpstr>
      <vt:lpstr>Univers Condensed</vt:lpstr>
      <vt:lpstr>Verdana</vt:lpstr>
      <vt:lpstr>Wingdings</vt:lpstr>
      <vt:lpstr>Custom Design</vt:lpstr>
      <vt:lpstr>4_Custom Design</vt:lpstr>
      <vt:lpstr>5_Custom Design</vt:lpstr>
      <vt:lpstr>2_Custom Design</vt:lpstr>
      <vt:lpstr>3_Custom Design</vt:lpstr>
      <vt:lpstr>1_Custom Design</vt:lpstr>
      <vt:lpstr>Office Theme</vt:lpstr>
      <vt:lpstr>Medical Student Section _______________________________________________________________________________    TMA/AMA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Keep in Touch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Karen Kollar</cp:lastModifiedBy>
  <cp:revision>2</cp:revision>
  <cp:lastPrinted>2017-09-29T22:33:19Z</cp:lastPrinted>
  <dcterms:created xsi:type="dcterms:W3CDTF">2017-10-18T18:38:27Z</dcterms:created>
  <dcterms:modified xsi:type="dcterms:W3CDTF">2025-01-31T17:09:22Z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0x010100C955FA1BD22A3242B25AAC2EA93C7C49</vt:lpwstr>
  </property>
  <property fmtid="{D5CDD505-2E9C-101B-9397-08002B2CF9AE}" pid="3" name="MediaServiceImageTags">
    <vt:lpwstr/>
  </property>
</Properties>
</file>