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6" r:id="rId3"/>
    <p:sldId id="303" r:id="rId4"/>
    <p:sldId id="309" r:id="rId5"/>
    <p:sldId id="304" r:id="rId6"/>
    <p:sldId id="305" r:id="rId7"/>
    <p:sldId id="295" r:id="rId8"/>
    <p:sldId id="302" r:id="rId9"/>
    <p:sldId id="297" r:id="rId10"/>
    <p:sldId id="298" r:id="rId11"/>
    <p:sldId id="300" r:id="rId12"/>
    <p:sldId id="301" r:id="rId13"/>
    <p:sldId id="278" r:id="rId14"/>
    <p:sldId id="307" r:id="rId15"/>
    <p:sldId id="280" r:id="rId16"/>
    <p:sldId id="308" r:id="rId17"/>
    <p:sldId id="283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E8EA8-B8D5-4121-8FF0-1CEBD026BC6E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D903-3ABF-4C52-A672-45005508A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0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6EBB-51DD-4A2B-B850-13E3C333DE52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5A96-B3D9-4466-B022-14EF1EA92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5A96-B3D9-4466-B022-14EF1EA92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3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5A96-B3D9-4466-B022-14EF1EA9293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5A96-B3D9-4466-B022-14EF1EA929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9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03AE3-099B-4C66-B06F-F249BFABFA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CA6F0-E74F-4DF5-826F-11847BEA05B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5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A35A4-2B4D-4E74-B691-EBAFCFB2CDE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1B208-B63C-4F78-9D53-F6545E8D54A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1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933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5A96-B3D9-4466-B022-14EF1EA929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0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5A96-B3D9-4466-B022-14EF1EA929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4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5A96-B3D9-4466-B022-14EF1EA929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8C67CB-9FDF-41CD-90EF-1FC8E5DD63F7}" type="datetimeFigureOut">
              <a:rPr lang="en-US" smtClean="0"/>
              <a:pPr/>
              <a:t>11/21/2013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CEBBFA-9E0F-401A-8038-9F9A452A8F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Tm="9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Laredo Health Department</a:t>
            </a:r>
            <a:br>
              <a:rPr lang="en-US" dirty="0" smtClean="0"/>
            </a:br>
            <a:r>
              <a:rPr lang="en-US" sz="2000" i="1" dirty="0" smtClean="0">
                <a:latin typeface="Arial Narrow" pitchFamily="34" charset="0"/>
              </a:rPr>
              <a:t>Serving all of Webb County</a:t>
            </a:r>
            <a:endParaRPr lang="en-US" sz="2000" i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7543800" cy="160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2600 Cedar Avenue</a:t>
            </a:r>
            <a:br>
              <a:rPr lang="en-US" dirty="0" smtClean="0"/>
            </a:br>
            <a:r>
              <a:rPr lang="en-US" dirty="0" smtClean="0"/>
              <a:t>Laredo, Texas 78040</a:t>
            </a:r>
          </a:p>
          <a:p>
            <a:pPr algn="ctr"/>
            <a:r>
              <a:rPr lang="en-US" dirty="0" smtClean="0"/>
              <a:t>Phone: (956) 795-4900		Fax: (956) 726-2632</a:t>
            </a:r>
          </a:p>
          <a:p>
            <a:pPr algn="ctr"/>
            <a:r>
              <a:rPr lang="en-US" dirty="0" smtClean="0"/>
              <a:t>Hector F. Gonzalez, M.D., M.P.H., Health Director</a:t>
            </a:r>
          </a:p>
          <a:p>
            <a:endParaRPr 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133600"/>
            <a:ext cx="4978400" cy="26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Health </a:t>
            </a:r>
            <a:br>
              <a:rPr lang="en-US" dirty="0" smtClean="0"/>
            </a:br>
            <a:r>
              <a:rPr lang="en-US" dirty="0" smtClean="0"/>
              <a:t>Preparedness and Response</a:t>
            </a:r>
            <a:endParaRPr lang="en-US" dirty="0"/>
          </a:p>
        </p:txBody>
      </p:sp>
      <p:pic>
        <p:nvPicPr>
          <p:cNvPr id="34822" name="Picture 6" descr="Hpim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3850230" cy="258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Hpim1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pim1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00200"/>
            <a:ext cx="6121400" cy="128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&amp; 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Health Promotion Campaigns to increase physical activity, fruits and vegetables, reduce consumption of sugar sweeten beverages, reduce intake of dietary fat and promote portion control.</a:t>
            </a:r>
          </a:p>
          <a:p>
            <a:r>
              <a:rPr lang="en-US" dirty="0" smtClean="0"/>
              <a:t>Increase percentage of children and youth making healthier choices and participating in physical activities.  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Border Bi-National Health 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 On-going Border Health Activities</a:t>
            </a:r>
          </a:p>
          <a:p>
            <a:r>
              <a:rPr lang="en-US" dirty="0" smtClean="0"/>
              <a:t>Bi-National Obesity, Education, and Diabetes Screening</a:t>
            </a:r>
          </a:p>
          <a:p>
            <a:r>
              <a:rPr lang="en-US" dirty="0" smtClean="0"/>
              <a:t>Forum: Progress Report on Obesity Control in the Schools</a:t>
            </a:r>
          </a:p>
          <a:p>
            <a:r>
              <a:rPr lang="en-US" dirty="0" smtClean="0"/>
              <a:t>Additional Activities: Flu Vaccines &amp; HIV Screening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City of Laredo Environmental Health Division regularly sprays and drops larvacide, especially during peak seasons. </a:t>
            </a:r>
          </a:p>
          <a:p>
            <a:r>
              <a:rPr lang="en-US" dirty="0" smtClean="0"/>
              <a:t>The deposit of minnows in bodies of water helps eliminate larvae and thus controls the proliferation of mosquitoes.</a:t>
            </a:r>
          </a:p>
          <a:p>
            <a:endParaRPr lang="en-US" dirty="0"/>
          </a:p>
        </p:txBody>
      </p:sp>
      <p:pic>
        <p:nvPicPr>
          <p:cNvPr id="5" name="Picture 6" descr="min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3048000" cy="112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7" descr="Hpim1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1905000" cy="206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 descr="smith"/>
          <p:cNvPicPr>
            <a:picLocks noChangeAspect="1" noChangeArrowheads="1"/>
          </p:cNvPicPr>
          <p:nvPr/>
        </p:nvPicPr>
        <p:blipFill>
          <a:blip r:embed="rId5" cstate="print"/>
          <a:srcRect r="15433" b="15361"/>
          <a:stretch>
            <a:fillRect/>
          </a:stretch>
        </p:blipFill>
        <p:spPr bwMode="auto">
          <a:xfrm>
            <a:off x="6400800" y="4648200"/>
            <a:ext cx="2438400" cy="170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Tuberculosis Elimination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Detection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Prevention</a:t>
            </a:r>
          </a:p>
          <a:p>
            <a:r>
              <a:rPr lang="en-US" dirty="0" smtClean="0"/>
              <a:t>Jail Outreach, special populations and Hansens Disease Clinic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733800"/>
            <a:ext cx="354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Veronica Y. Dominguez, RN</a:t>
            </a:r>
          </a:p>
          <a:p>
            <a:pPr algn="ctr"/>
            <a:r>
              <a:rPr lang="en-US" sz="1600" dirty="0" smtClean="0"/>
              <a:t>TB Program Supervisor</a:t>
            </a:r>
            <a:endParaRPr lang="en-US" sz="1600" dirty="0"/>
          </a:p>
        </p:txBody>
      </p:sp>
      <p:pic>
        <p:nvPicPr>
          <p:cNvPr id="7" name="Picture 6" descr="IMG_7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35433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NutriFit Children’s Camp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524000" y="1219200"/>
            <a:ext cx="4419600" cy="76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Annual camp for children to learn nutrition and wellness. </a:t>
            </a:r>
            <a:endParaRPr lang="en-US" i="1" dirty="0"/>
          </a:p>
        </p:txBody>
      </p:sp>
      <p:pic>
        <p:nvPicPr>
          <p:cNvPr id="8" name="Picture 1027" descr="Picture 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48641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28" descr="Picture 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57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Bi-National Breast Cancer Awareness</a:t>
            </a:r>
            <a:endParaRPr lang="en-US" dirty="0"/>
          </a:p>
        </p:txBody>
      </p:sp>
      <p:pic>
        <p:nvPicPr>
          <p:cNvPr id="3" name="Picture 2" descr="C:\Users\hgonzalez\Documents\cancer\ciprit\IMG_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781800" cy="45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US/Mexico Border New &amp; </a:t>
            </a:r>
            <a:br>
              <a:rPr lang="en-US" dirty="0" smtClean="0"/>
            </a:br>
            <a:r>
              <a:rPr lang="en-US" dirty="0" smtClean="0"/>
              <a:t>Emerging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disease (Diabetes, Cancer, Cardiovascular)</a:t>
            </a:r>
          </a:p>
          <a:p>
            <a:r>
              <a:rPr lang="en-US" dirty="0" smtClean="0"/>
              <a:t>Emerging Diseases  (MRSA, West Nile, XDR)</a:t>
            </a:r>
          </a:p>
          <a:p>
            <a:r>
              <a:rPr lang="en-US" dirty="0" smtClean="0"/>
              <a:t>Environmental Health</a:t>
            </a:r>
          </a:p>
          <a:p>
            <a:r>
              <a:rPr lang="en-US" dirty="0" smtClean="0"/>
              <a:t>Preparedness Response</a:t>
            </a:r>
          </a:p>
          <a:p>
            <a:r>
              <a:rPr lang="en-US" dirty="0" smtClean="0"/>
              <a:t>Bi-National cooperation </a:t>
            </a:r>
          </a:p>
          <a:p>
            <a:r>
              <a:rPr lang="en-US" dirty="0" smtClean="0"/>
              <a:t>Access to care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8540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3600" b="1" dirty="0">
              <a:latin typeface="Eras Bold ITC" pitchFamily="34" charset="0"/>
            </a:endParaRPr>
          </a:p>
        </p:txBody>
      </p:sp>
      <p:pic>
        <p:nvPicPr>
          <p:cNvPr id="5" name="Picture 4" descr="healthoff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95800"/>
            <a:ext cx="321879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mef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28600"/>
            <a:ext cx="4876800" cy="37782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5867400" y="4648200"/>
            <a:ext cx="3276600" cy="1752600"/>
          </a:xfrm>
          <a:prstGeom prst="rect">
            <a:avLst/>
          </a:prstGeom>
        </p:spPr>
        <p:txBody>
          <a:bodyPr anchor="t" anchorCtr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2600 Cedar Avenue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Laredo, Texas 78040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(956) 795-4900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Fax: (956) 726-2632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Hector F. Gonzalez, M.D., M.P.H.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of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pim3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22896"/>
            <a:ext cx="4419600" cy="208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Dos Laredos Bi-National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September 1998</a:t>
            </a:r>
          </a:p>
          <a:p>
            <a:r>
              <a:rPr lang="en-US" dirty="0" smtClean="0"/>
              <a:t>Meets monthly alternating between Laredo, Texas and Nuevo Laredo, Tamaulipas.</a:t>
            </a:r>
          </a:p>
          <a:p>
            <a:endParaRPr lang="en-US" dirty="0"/>
          </a:p>
        </p:txBody>
      </p:sp>
      <p:pic>
        <p:nvPicPr>
          <p:cNvPr id="4" name="Picture 3" descr="binational logo wide cop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5486400"/>
            <a:ext cx="3935330" cy="11430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43000" y="304800"/>
            <a:ext cx="7086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Dos Laredos Bi-National Council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Meet every to address diverse and challenging issues that impact the region of Los Dos Laredos and Nuevo Leon.  </a:t>
            </a:r>
          </a:p>
          <a:p>
            <a:r>
              <a:rPr lang="en-US" dirty="0" smtClean="0"/>
              <a:t>Issues are prioritized to address public health and health care issues.  </a:t>
            </a:r>
          </a:p>
          <a:p>
            <a:r>
              <a:rPr lang="en-US" dirty="0" smtClean="0"/>
              <a:t>Six permanent sub committees</a:t>
            </a:r>
          </a:p>
          <a:p>
            <a:pPr lvl="1"/>
            <a:r>
              <a:rPr lang="en-US" dirty="0" smtClean="0">
                <a:cs typeface="Arial" charset="0"/>
              </a:rPr>
              <a:t>HIV/STD, Epidemiology, Obesity, Environmental Health, </a:t>
            </a:r>
            <a:r>
              <a:rPr lang="en-US" smtClean="0">
                <a:cs typeface="Arial" charset="0"/>
              </a:rPr>
              <a:t>Tuberculosis Control</a:t>
            </a:r>
            <a:r>
              <a:rPr lang="en-US" dirty="0" smtClean="0">
                <a:cs typeface="Arial" charset="0"/>
              </a:rPr>
              <a:t>, Cancer Detection and Prevention</a:t>
            </a:r>
          </a:p>
          <a:p>
            <a:endParaRPr lang="en-US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Cooperation, Collaboration Coordination and Communication</a:t>
            </a:r>
            <a:endParaRPr lang="en-US" dirty="0"/>
          </a:p>
        </p:txBody>
      </p:sp>
      <p:pic>
        <p:nvPicPr>
          <p:cNvPr id="2050" name="Picture 2" descr="C:\Users\hgonzalez\AppData\Local\Microsoft\Windows\Temporary Internet Files\Content.Outlook\E09H7CL2\Febuary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894" y="1621631"/>
            <a:ext cx="5965825" cy="4474369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Cooperation, Collaboration Coordination and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Tuberculosis  - surveillance, early detection, testing, treatment and prevention, joint workshops</a:t>
            </a:r>
          </a:p>
          <a:p>
            <a:r>
              <a:rPr lang="en-US" dirty="0" smtClean="0"/>
              <a:t>Epidemiology -share morbidity and mortality information to detect trends and rapid response.   </a:t>
            </a:r>
          </a:p>
          <a:p>
            <a:r>
              <a:rPr lang="en-US" dirty="0" smtClean="0"/>
              <a:t>Environmental Health – for food and waterborne disease prevention, all hazards prevention, zoonosis prevention and vector borne disease prevention</a:t>
            </a:r>
          </a:p>
          <a:p>
            <a:r>
              <a:rPr lang="en-US" dirty="0" smtClean="0"/>
              <a:t>Obesity Prevention – joint efforts in schools and community at large</a:t>
            </a:r>
          </a:p>
          <a:p>
            <a:r>
              <a:rPr lang="en-US" dirty="0" smtClean="0"/>
              <a:t>HIV/STD – prevention and detection</a:t>
            </a:r>
          </a:p>
          <a:p>
            <a:r>
              <a:rPr lang="en-US" dirty="0" smtClean="0"/>
              <a:t>Cancer – early detection and prevention </a:t>
            </a:r>
          </a:p>
          <a:p>
            <a:r>
              <a:rPr lang="en-US" dirty="0" smtClean="0"/>
              <a:t>Maternal and Child Health – early access to care, family planning, women's health, well child dental care</a:t>
            </a:r>
          </a:p>
          <a:p>
            <a:r>
              <a:rPr lang="en-US" dirty="0" smtClean="0"/>
              <a:t>Immunizations – information sharing, vaccine preventable disease prevention, training workshops    </a:t>
            </a:r>
          </a:p>
          <a:p>
            <a:endParaRPr lang="en-US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 descr="HPIM46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505200" cy="2468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Topics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HIV Bi-National Coalition – “Binomio HIV-TB”</a:t>
            </a:r>
          </a:p>
          <a:p>
            <a:r>
              <a:rPr lang="en-US" dirty="0" smtClean="0"/>
              <a:t> Nutrition, Obesity, Diabetes Prevention</a:t>
            </a:r>
          </a:p>
          <a:p>
            <a:r>
              <a:rPr lang="en-US" dirty="0" smtClean="0"/>
              <a:t> Tuberculosis, “the challenges”</a:t>
            </a:r>
          </a:p>
          <a:p>
            <a:r>
              <a:rPr lang="en-US" dirty="0" smtClean="0"/>
              <a:t> EWIDS-”Information Exchange” “SNS POD Drive Thru”</a:t>
            </a:r>
          </a:p>
          <a:p>
            <a:r>
              <a:rPr lang="es-MX" dirty="0" smtClean="0"/>
              <a:t> BIDS-Erlichiosis, St. Louis Encephalitis </a:t>
            </a:r>
            <a:endParaRPr lang="en-US" dirty="0" smtClean="0"/>
          </a:p>
          <a:p>
            <a:r>
              <a:rPr lang="en-US" dirty="0" smtClean="0"/>
              <a:t> Environmental Health- Border 2012, CARE Grant</a:t>
            </a:r>
          </a:p>
          <a:p>
            <a:r>
              <a:rPr lang="en-US" dirty="0" smtClean="0"/>
              <a:t> Ventanillas de Salud- Mexican Institute</a:t>
            </a:r>
          </a:p>
          <a:p>
            <a:r>
              <a:rPr lang="en-US" dirty="0" smtClean="0"/>
              <a:t> Operation Lone Star- Zapata, Jim Hogg, Webb, 4,000</a:t>
            </a:r>
          </a:p>
          <a:p>
            <a:r>
              <a:rPr lang="en-US" dirty="0" smtClean="0"/>
              <a:t> Shigellosis</a:t>
            </a:r>
          </a:p>
          <a:p>
            <a:r>
              <a:rPr lang="en-US" dirty="0" smtClean="0"/>
              <a:t> H1N1</a:t>
            </a:r>
          </a:p>
          <a:p>
            <a:r>
              <a:rPr lang="en-US" dirty="0" smtClean="0"/>
              <a:t> Carrizo Cane Herbicide Application</a:t>
            </a:r>
          </a:p>
          <a:p>
            <a:r>
              <a:rPr lang="en-US" dirty="0" smtClean="0"/>
              <a:t> Bi-national Border Health Week</a:t>
            </a:r>
          </a:p>
          <a:p>
            <a:r>
              <a:rPr lang="en-US" dirty="0" smtClean="0"/>
              <a:t> Public Health Week</a:t>
            </a:r>
          </a:p>
          <a:p>
            <a:r>
              <a:rPr lang="en-US" dirty="0" smtClean="0"/>
              <a:t> World Aids Day</a:t>
            </a:r>
          </a:p>
          <a:p>
            <a:r>
              <a:rPr lang="en-US" dirty="0" smtClean="0"/>
              <a:t> Ventanillas De Salud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City of Laredo Health Department </a:t>
            </a:r>
          </a:p>
          <a:p>
            <a:r>
              <a:rPr lang="en-US" dirty="0" smtClean="0"/>
              <a:t>Secretaria De Salud Jurisdicción #5 </a:t>
            </a:r>
          </a:p>
          <a:p>
            <a:r>
              <a:rPr lang="en-US" dirty="0" smtClean="0"/>
              <a:t>Department of State Health Services-Office of Border Health </a:t>
            </a:r>
          </a:p>
          <a:p>
            <a:r>
              <a:rPr lang="en-US" dirty="0" smtClean="0"/>
              <a:t>Secretaria De Salud Estado de Tamaulipas</a:t>
            </a:r>
          </a:p>
          <a:p>
            <a:r>
              <a:rPr lang="en-US" dirty="0" smtClean="0"/>
              <a:t>University of Texas Health Science Center-San Antonio, Laredo Campus</a:t>
            </a:r>
          </a:p>
          <a:p>
            <a:r>
              <a:rPr lang="en-US" dirty="0" smtClean="0"/>
              <a:t>Texas A&amp;M International School of Nursing</a:t>
            </a:r>
          </a:p>
          <a:p>
            <a:r>
              <a:rPr lang="en-US" dirty="0" smtClean="0"/>
              <a:t>Universidad Autonoma de Tamaulipas Escuela de Enfermeria </a:t>
            </a:r>
          </a:p>
          <a:p>
            <a:r>
              <a:rPr lang="en-US" dirty="0" smtClean="0"/>
              <a:t>Laredo and United Independent School Districts </a:t>
            </a:r>
          </a:p>
          <a:p>
            <a:r>
              <a:rPr lang="en-US" dirty="0" smtClean="0"/>
              <a:t>United States-Mexico Border Health Commission Outreach Office from both the US and Mexico Sectors</a:t>
            </a:r>
          </a:p>
          <a:p>
            <a:r>
              <a:rPr lang="en-US" dirty="0" smtClean="0"/>
              <a:t>Texas Commission on Environmental Quality, </a:t>
            </a:r>
          </a:p>
          <a:p>
            <a:r>
              <a:rPr lang="en-US" dirty="0" smtClean="0"/>
              <a:t>Internal Boundaries Water Commission </a:t>
            </a:r>
          </a:p>
          <a:p>
            <a:r>
              <a:rPr lang="en-US" dirty="0" smtClean="0"/>
              <a:t>Ecologia </a:t>
            </a:r>
          </a:p>
          <a:p>
            <a:r>
              <a:rPr lang="en-US" dirty="0" smtClean="0"/>
              <a:t>Health and Human Services Commission</a:t>
            </a:r>
          </a:p>
          <a:p>
            <a:r>
              <a:rPr lang="en-US" dirty="0" smtClean="0"/>
              <a:t>Instituto del Seguro Social, ISSTE </a:t>
            </a:r>
          </a:p>
          <a:p>
            <a:r>
              <a:rPr lang="en-US" dirty="0" smtClean="0"/>
              <a:t>AHEC</a:t>
            </a:r>
            <a:endParaRPr lang="en-US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13" name="Picture 9" descr="Binational Health Council Meeting 02-29-2008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2895600" cy="2613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7508" name="Picture 4" descr="Los Dos Laredos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3124200" cy="263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Bi-National Meetings</a:t>
            </a:r>
            <a:endParaRPr lang="en-US" dirty="0"/>
          </a:p>
        </p:txBody>
      </p:sp>
      <p:pic>
        <p:nvPicPr>
          <p:cNvPr id="3074" name="Picture 2" descr="C:\Users\hgonzalez\AppData\Local\Microsoft\Windows\Temporary Internet Files\Content.Outlook\E09H7CL2\Febuary 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818979"/>
            <a:ext cx="4267200" cy="2658020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Bi-National Conference</a:t>
            </a:r>
            <a:endParaRPr lang="en-US" dirty="0"/>
          </a:p>
        </p:txBody>
      </p:sp>
      <p:pic>
        <p:nvPicPr>
          <p:cNvPr id="33796" name="Picture 4" descr="TB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0"/>
            <a:ext cx="530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Hpim1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4089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TBS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514600" cy="260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1151</TotalTime>
  <Words>605</Words>
  <Application>Microsoft Office PowerPoint</Application>
  <PresentationFormat>On-screen Show (4:3)</PresentationFormat>
  <Paragraphs>99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Eras Bold ITC</vt:lpstr>
      <vt:lpstr>Gill Sans MT</vt:lpstr>
      <vt:lpstr>Verdana</vt:lpstr>
      <vt:lpstr>Wingdings 2</vt:lpstr>
      <vt:lpstr>Solstice</vt:lpstr>
      <vt:lpstr>City of Laredo Health Department Serving all of Webb County</vt:lpstr>
      <vt:lpstr>Los Dos Laredos Bi-National Council</vt:lpstr>
      <vt:lpstr>Los Dos Laredos Bi-National Council</vt:lpstr>
      <vt:lpstr>Cooperation, Collaboration Coordination and Communication</vt:lpstr>
      <vt:lpstr>Cooperation, Collaboration Coordination and Communication</vt:lpstr>
      <vt:lpstr>Previous Topics</vt:lpstr>
      <vt:lpstr>Members</vt:lpstr>
      <vt:lpstr>Bi-National Meetings</vt:lpstr>
      <vt:lpstr>TB Bi-National Conference</vt:lpstr>
      <vt:lpstr>Public Health  Preparedness and Response</vt:lpstr>
      <vt:lpstr>Strategy &amp; Action</vt:lpstr>
      <vt:lpstr>Border Bi-National Health Week</vt:lpstr>
      <vt:lpstr>Vector Control</vt:lpstr>
      <vt:lpstr>Tuberculosis Elimination Program</vt:lpstr>
      <vt:lpstr>NutriFit Children’s Camp</vt:lpstr>
      <vt:lpstr>Bi-National Breast Cancer Awareness</vt:lpstr>
      <vt:lpstr>US/Mexico Border New &amp;  Emerging Challenges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Laredo Health Department Serving all of Webb County</dc:title>
  <dc:creator>hgonzalez</dc:creator>
  <cp:lastModifiedBy>Pat Overton</cp:lastModifiedBy>
  <cp:revision>91</cp:revision>
  <dcterms:created xsi:type="dcterms:W3CDTF">2011-06-03T16:44:46Z</dcterms:created>
  <dcterms:modified xsi:type="dcterms:W3CDTF">2013-11-21T22:14:23Z</dcterms:modified>
</cp:coreProperties>
</file>